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0158caebcf96410b" Type="http://schemas.microsoft.com/office/2006/relationships/ui/extensibility" Target="customUI/customUI.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84" r:id="rId2"/>
    <p:sldId id="269" r:id="rId3"/>
    <p:sldId id="256" r:id="rId4"/>
    <p:sldId id="270" r:id="rId5"/>
    <p:sldId id="257" r:id="rId6"/>
    <p:sldId id="271" r:id="rId7"/>
    <p:sldId id="258" r:id="rId8"/>
    <p:sldId id="272" r:id="rId9"/>
    <p:sldId id="259" r:id="rId10"/>
    <p:sldId id="273" r:id="rId11"/>
    <p:sldId id="260" r:id="rId12"/>
    <p:sldId id="274" r:id="rId13"/>
    <p:sldId id="261" r:id="rId14"/>
    <p:sldId id="275" r:id="rId15"/>
    <p:sldId id="262" r:id="rId16"/>
    <p:sldId id="276" r:id="rId17"/>
    <p:sldId id="263" r:id="rId18"/>
    <p:sldId id="277" r:id="rId19"/>
    <p:sldId id="264" r:id="rId20"/>
    <p:sldId id="278" r:id="rId21"/>
    <p:sldId id="265" r:id="rId22"/>
    <p:sldId id="279" r:id="rId23"/>
    <p:sldId id="266" r:id="rId24"/>
    <p:sldId id="280" r:id="rId25"/>
    <p:sldId id="267" r:id="rId26"/>
    <p:sldId id="281" r:id="rId27"/>
    <p:sldId id="282" r:id="rId28"/>
    <p:sldId id="283" r:id="rId29"/>
  </p:sldIdLst>
  <p:sldSz cx="10045700" cy="7416800"/>
  <p:notesSz cx="6858000" cy="9144000"/>
  <p:custDataLst>
    <p:tags r:id="rId32"/>
  </p:custDataLst>
  <p:defaultTextStyle>
    <a:defPPr>
      <a:defRPr lang="fr-FR"/>
    </a:defPPr>
    <a:lvl1pPr marL="0" algn="l" defTabSz="997793" rtl="0" eaLnBrk="1" latinLnBrk="0" hangingPunct="1">
      <a:defRPr sz="2000" kern="1200">
        <a:solidFill>
          <a:schemeClr val="tx1"/>
        </a:solidFill>
        <a:latin typeface="+mn-lt"/>
        <a:ea typeface="+mn-ea"/>
        <a:cs typeface="+mn-cs"/>
      </a:defRPr>
    </a:lvl1pPr>
    <a:lvl2pPr marL="498897" algn="l" defTabSz="997793" rtl="0" eaLnBrk="1" latinLnBrk="0" hangingPunct="1">
      <a:defRPr sz="2000" kern="1200">
        <a:solidFill>
          <a:schemeClr val="tx1"/>
        </a:solidFill>
        <a:latin typeface="+mn-lt"/>
        <a:ea typeface="+mn-ea"/>
        <a:cs typeface="+mn-cs"/>
      </a:defRPr>
    </a:lvl2pPr>
    <a:lvl3pPr marL="997793" algn="l" defTabSz="997793" rtl="0" eaLnBrk="1" latinLnBrk="0" hangingPunct="1">
      <a:defRPr sz="2000" kern="1200">
        <a:solidFill>
          <a:schemeClr val="tx1"/>
        </a:solidFill>
        <a:latin typeface="+mn-lt"/>
        <a:ea typeface="+mn-ea"/>
        <a:cs typeface="+mn-cs"/>
      </a:defRPr>
    </a:lvl3pPr>
    <a:lvl4pPr marL="1496690" algn="l" defTabSz="997793" rtl="0" eaLnBrk="1" latinLnBrk="0" hangingPunct="1">
      <a:defRPr sz="2000" kern="1200">
        <a:solidFill>
          <a:schemeClr val="tx1"/>
        </a:solidFill>
        <a:latin typeface="+mn-lt"/>
        <a:ea typeface="+mn-ea"/>
        <a:cs typeface="+mn-cs"/>
      </a:defRPr>
    </a:lvl4pPr>
    <a:lvl5pPr marL="1995587" algn="l" defTabSz="997793" rtl="0" eaLnBrk="1" latinLnBrk="0" hangingPunct="1">
      <a:defRPr sz="2000" kern="1200">
        <a:solidFill>
          <a:schemeClr val="tx1"/>
        </a:solidFill>
        <a:latin typeface="+mn-lt"/>
        <a:ea typeface="+mn-ea"/>
        <a:cs typeface="+mn-cs"/>
      </a:defRPr>
    </a:lvl5pPr>
    <a:lvl6pPr marL="2494483" algn="l" defTabSz="997793" rtl="0" eaLnBrk="1" latinLnBrk="0" hangingPunct="1">
      <a:defRPr sz="2000" kern="1200">
        <a:solidFill>
          <a:schemeClr val="tx1"/>
        </a:solidFill>
        <a:latin typeface="+mn-lt"/>
        <a:ea typeface="+mn-ea"/>
        <a:cs typeface="+mn-cs"/>
      </a:defRPr>
    </a:lvl6pPr>
    <a:lvl7pPr marL="2993380" algn="l" defTabSz="997793" rtl="0" eaLnBrk="1" latinLnBrk="0" hangingPunct="1">
      <a:defRPr sz="2000" kern="1200">
        <a:solidFill>
          <a:schemeClr val="tx1"/>
        </a:solidFill>
        <a:latin typeface="+mn-lt"/>
        <a:ea typeface="+mn-ea"/>
        <a:cs typeface="+mn-cs"/>
      </a:defRPr>
    </a:lvl7pPr>
    <a:lvl8pPr marL="3492276" algn="l" defTabSz="997793" rtl="0" eaLnBrk="1" latinLnBrk="0" hangingPunct="1">
      <a:defRPr sz="2000" kern="1200">
        <a:solidFill>
          <a:schemeClr val="tx1"/>
        </a:solidFill>
        <a:latin typeface="+mn-lt"/>
        <a:ea typeface="+mn-ea"/>
        <a:cs typeface="+mn-cs"/>
      </a:defRPr>
    </a:lvl8pPr>
    <a:lvl9pPr marL="3991173" algn="l" defTabSz="997793"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36">
          <p15:clr>
            <a:srgbClr val="A4A3A4"/>
          </p15:clr>
        </p15:guide>
        <p15:guide id="2" orient="horz" pos="249">
          <p15:clr>
            <a:srgbClr val="A4A3A4"/>
          </p15:clr>
        </p15:guide>
        <p15:guide id="3" orient="horz" pos="4513">
          <p15:clr>
            <a:srgbClr val="A4A3A4"/>
          </p15:clr>
        </p15:guide>
        <p15:guide id="4" orient="horz" pos="4332">
          <p15:clr>
            <a:srgbClr val="A4A3A4"/>
          </p15:clr>
        </p15:guide>
        <p15:guide id="5" pos="3164">
          <p15:clr>
            <a:srgbClr val="A4A3A4"/>
          </p15:clr>
        </p15:guide>
        <p15:guide id="6" pos="216">
          <p15:clr>
            <a:srgbClr val="A4A3A4"/>
          </p15:clr>
        </p15:guide>
        <p15:guide id="7" pos="171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1BD"/>
    <a:srgbClr val="EBAC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Style léger 2 - Accentuation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23" autoAdjust="0"/>
    <p:restoredTop sz="75700" autoAdjust="0"/>
  </p:normalViewPr>
  <p:slideViewPr>
    <p:cSldViewPr showGuides="1">
      <p:cViewPr varScale="1">
        <p:scale>
          <a:sx n="74" d="100"/>
          <a:sy n="74" d="100"/>
        </p:scale>
        <p:origin x="2130" y="54"/>
      </p:cViewPr>
      <p:guideLst>
        <p:guide orient="horz" pos="2336"/>
        <p:guide orient="horz" pos="249"/>
        <p:guide orient="horz" pos="4513"/>
        <p:guide orient="horz" pos="4332"/>
        <p:guide pos="3164"/>
        <p:guide pos="216"/>
        <p:guide pos="1713"/>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37" Type="http://schemas.microsoft.com/office/2006/relationships/vbaProject" Target="vbaProject.bin"/><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D4354C-4CD5-401B-A9DC-F8AE1EEB4482}" type="datetimeFigureOut">
              <a:rPr lang="en-CA" smtClean="0"/>
              <a:t>27/08/2018</a:t>
            </a:fld>
            <a:endParaRPr lang="en-CA"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E513F50-353A-4D9A-96B9-BFE042DBB4D4}" type="slidenum">
              <a:rPr lang="en-CA" smtClean="0"/>
              <a:t>‹#›</a:t>
            </a:fld>
            <a:endParaRPr lang="en-CA" dirty="0"/>
          </a:p>
        </p:txBody>
      </p:sp>
    </p:spTree>
    <p:extLst>
      <p:ext uri="{BB962C8B-B14F-4D97-AF65-F5344CB8AC3E}">
        <p14:creationId xmlns:p14="http://schemas.microsoft.com/office/powerpoint/2010/main" val="30172029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3D0E9B-C488-4ADE-B413-52BA00984546}" type="datetimeFigureOut">
              <a:rPr lang="en-CA" smtClean="0"/>
              <a:t>27/08/2018</a:t>
            </a:fld>
            <a:endParaRPr lang="en-CA" dirty="0"/>
          </a:p>
        </p:txBody>
      </p:sp>
      <p:sp>
        <p:nvSpPr>
          <p:cNvPr id="4" name="Espace réservé de l'image des diapositives 3"/>
          <p:cNvSpPr>
            <a:spLocks noGrp="1" noRot="1" noChangeAspect="1"/>
          </p:cNvSpPr>
          <p:nvPr>
            <p:ph type="sldImg" idx="2"/>
          </p:nvPr>
        </p:nvSpPr>
        <p:spPr>
          <a:xfrm>
            <a:off x="1338263" y="1143000"/>
            <a:ext cx="4181475"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CA" dirty="0"/>
              <a:t>Modifier les styles du </a:t>
            </a:r>
            <a:r>
              <a:rPr lang="en-CA" dirty="0" err="1"/>
              <a:t>texte</a:t>
            </a:r>
            <a:r>
              <a:rPr lang="en-CA" dirty="0"/>
              <a:t> du masque</a:t>
            </a:r>
          </a:p>
          <a:p>
            <a:pPr lvl="1"/>
            <a:r>
              <a:rPr lang="en-CA" dirty="0" err="1"/>
              <a:t>Deuxième</a:t>
            </a:r>
            <a:r>
              <a:rPr lang="en-CA" dirty="0"/>
              <a:t> </a:t>
            </a:r>
            <a:r>
              <a:rPr lang="en-CA" dirty="0" err="1"/>
              <a:t>niveau</a:t>
            </a:r>
            <a:endParaRPr lang="en-CA" dirty="0"/>
          </a:p>
          <a:p>
            <a:pPr lvl="2"/>
            <a:r>
              <a:rPr lang="en-CA" dirty="0" err="1"/>
              <a:t>Troisième</a:t>
            </a:r>
            <a:r>
              <a:rPr lang="en-CA" dirty="0"/>
              <a:t> </a:t>
            </a:r>
            <a:r>
              <a:rPr lang="en-CA" dirty="0" err="1"/>
              <a:t>niveau</a:t>
            </a:r>
            <a:endParaRPr lang="en-CA" dirty="0"/>
          </a:p>
          <a:p>
            <a:pPr lvl="3"/>
            <a:r>
              <a:rPr lang="en-CA" dirty="0" err="1"/>
              <a:t>Quatrième</a:t>
            </a:r>
            <a:r>
              <a:rPr lang="en-CA" dirty="0"/>
              <a:t> </a:t>
            </a:r>
            <a:r>
              <a:rPr lang="en-CA" dirty="0" err="1"/>
              <a:t>niveau</a:t>
            </a:r>
            <a:endParaRPr lang="en-CA" dirty="0"/>
          </a:p>
          <a:p>
            <a:pPr lvl="4"/>
            <a:r>
              <a:rPr lang="en-CA" dirty="0" err="1"/>
              <a:t>Cinquième</a:t>
            </a:r>
            <a:r>
              <a:rPr lang="en-CA" dirty="0"/>
              <a:t> </a:t>
            </a:r>
            <a:r>
              <a:rPr lang="en-CA" dirty="0" err="1"/>
              <a:t>niveau</a:t>
            </a:r>
            <a:endParaRPr lang="en-CA" dirty="0"/>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B557B3-607F-4EA3-A643-C25AF8E5090D}" type="slidenum">
              <a:rPr lang="en-CA" smtClean="0"/>
              <a:t>‹#›</a:t>
            </a:fld>
            <a:endParaRPr lang="en-CA" dirty="0"/>
          </a:p>
        </p:txBody>
      </p:sp>
    </p:spTree>
    <p:extLst>
      <p:ext uri="{BB962C8B-B14F-4D97-AF65-F5344CB8AC3E}">
        <p14:creationId xmlns:p14="http://schemas.microsoft.com/office/powerpoint/2010/main" val="53584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CA" dirty="0"/>
              <a:t>This template will allow you to easily create an annual calendar without having to change all the dates manually. It has 28 pages because it</a:t>
            </a:r>
            <a:r>
              <a:rPr lang="en-CA" baseline="0" dirty="0"/>
              <a:t> was put together to be printed on both sides of 11X17 paper, folded and stapled. You can also print it on 8.5X11 paper. It was designed by Chantal Bossé from CHABOS (www.chabos.ca), and coded by John Wilson from PowerPoint Alchemy (www.pptalchemy.co.uk).</a:t>
            </a:r>
          </a:p>
          <a:p>
            <a:endParaRPr lang="en-CA" baseline="0" dirty="0"/>
          </a:p>
          <a:p>
            <a:r>
              <a:rPr lang="en-CA" baseline="0" dirty="0"/>
              <a:t>Many layouts have been created to allow you to add text and pictures on the various pages of your calendar. Just follow text prompts on each page to add your content. </a:t>
            </a:r>
          </a:p>
          <a:p>
            <a:endParaRPr lang="en-CA" baseline="0" dirty="0"/>
          </a:p>
          <a:p>
            <a:r>
              <a:rPr lang="en-CA" baseline="0" dirty="0"/>
              <a:t>To change de layout of a page, go on the </a:t>
            </a:r>
            <a:r>
              <a:rPr lang="en-CA" b="1" baseline="0" dirty="0"/>
              <a:t>Home</a:t>
            </a:r>
            <a:r>
              <a:rPr lang="en-CA" baseline="0" dirty="0"/>
              <a:t> tab / </a:t>
            </a:r>
            <a:r>
              <a:rPr lang="en-CA" b="1" baseline="0" dirty="0"/>
              <a:t>Slides</a:t>
            </a:r>
            <a:r>
              <a:rPr lang="en-CA" baseline="0" dirty="0"/>
              <a:t> group / open the list of the </a:t>
            </a:r>
            <a:r>
              <a:rPr lang="en-CA" b="1" baseline="0" dirty="0"/>
              <a:t>Layout </a:t>
            </a:r>
            <a:r>
              <a:rPr lang="en-CA" b="0" baseline="0" dirty="0"/>
              <a:t>button</a:t>
            </a:r>
            <a:r>
              <a:rPr lang="en-CA" baseline="0" dirty="0"/>
              <a:t>.</a:t>
            </a:r>
          </a:p>
          <a:p>
            <a:endParaRPr lang="en-CA" baseline="0" dirty="0"/>
          </a:p>
          <a:p>
            <a:r>
              <a:rPr lang="en-CA" baseline="0" dirty="0"/>
              <a:t>To change the year of your calendar, you will find a new tab named “</a:t>
            </a:r>
            <a:r>
              <a:rPr lang="en-CA" baseline="0" dirty="0" err="1"/>
              <a:t>Chabos</a:t>
            </a:r>
            <a:r>
              <a:rPr lang="en-CA" baseline="0" dirty="0"/>
              <a:t> Calendar” in which </a:t>
            </a:r>
            <a:r>
              <a:rPr lang="en-CA" b="1" baseline="0" dirty="0"/>
              <a:t>Select Year </a:t>
            </a:r>
            <a:r>
              <a:rPr lang="en-CA" b="0" baseline="0" dirty="0"/>
              <a:t>button allows you to select the one you want. Each monthly page will see its title changed for the new year you chose, and days of the month adjusted accordingly. On page 27, all miniatures of the following year will also be updated.</a:t>
            </a:r>
            <a:endParaRPr lang="en-CA" b="1" dirty="0"/>
          </a:p>
        </p:txBody>
      </p:sp>
      <p:sp>
        <p:nvSpPr>
          <p:cNvPr id="4" name="Espace réservé du numéro de diapositive 3"/>
          <p:cNvSpPr>
            <a:spLocks noGrp="1"/>
          </p:cNvSpPr>
          <p:nvPr>
            <p:ph type="sldNum" sz="quarter" idx="10"/>
          </p:nvPr>
        </p:nvSpPr>
        <p:spPr/>
        <p:txBody>
          <a:bodyPr/>
          <a:lstStyle/>
          <a:p>
            <a:fld id="{83B557B3-607F-4EA3-A643-C25AF8E5090D}" type="slidenum">
              <a:rPr lang="en-CA" smtClean="0"/>
              <a:t>1</a:t>
            </a:fld>
            <a:endParaRPr lang="en-CA" dirty="0"/>
          </a:p>
        </p:txBody>
      </p:sp>
    </p:spTree>
    <p:extLst>
      <p:ext uri="{BB962C8B-B14F-4D97-AF65-F5344CB8AC3E}">
        <p14:creationId xmlns:p14="http://schemas.microsoft.com/office/powerpoint/2010/main" val="13283343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a:t>
            </a:fld>
            <a:endParaRPr lang="en-CA" dirty="0"/>
          </a:p>
        </p:txBody>
      </p:sp>
    </p:spTree>
    <p:extLst>
      <p:ext uri="{BB962C8B-B14F-4D97-AF65-F5344CB8AC3E}">
        <p14:creationId xmlns:p14="http://schemas.microsoft.com/office/powerpoint/2010/main" val="1041003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3</a:t>
            </a:fld>
            <a:endParaRPr lang="en-CA" dirty="0"/>
          </a:p>
        </p:txBody>
      </p:sp>
    </p:spTree>
    <p:extLst>
      <p:ext uri="{BB962C8B-B14F-4D97-AF65-F5344CB8AC3E}">
        <p14:creationId xmlns:p14="http://schemas.microsoft.com/office/powerpoint/2010/main" val="2963648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4</a:t>
            </a:fld>
            <a:endParaRPr lang="en-CA" dirty="0"/>
          </a:p>
        </p:txBody>
      </p:sp>
    </p:spTree>
    <p:extLst>
      <p:ext uri="{BB962C8B-B14F-4D97-AF65-F5344CB8AC3E}">
        <p14:creationId xmlns:p14="http://schemas.microsoft.com/office/powerpoint/2010/main" val="1844140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5</a:t>
            </a:fld>
            <a:endParaRPr lang="en-CA" dirty="0"/>
          </a:p>
        </p:txBody>
      </p:sp>
    </p:spTree>
    <p:extLst>
      <p:ext uri="{BB962C8B-B14F-4D97-AF65-F5344CB8AC3E}">
        <p14:creationId xmlns:p14="http://schemas.microsoft.com/office/powerpoint/2010/main" val="1639474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6</a:t>
            </a:fld>
            <a:endParaRPr lang="en-CA" dirty="0"/>
          </a:p>
        </p:txBody>
      </p:sp>
    </p:spTree>
    <p:extLst>
      <p:ext uri="{BB962C8B-B14F-4D97-AF65-F5344CB8AC3E}">
        <p14:creationId xmlns:p14="http://schemas.microsoft.com/office/powerpoint/2010/main" val="3220091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7</a:t>
            </a:fld>
            <a:endParaRPr lang="en-CA" dirty="0"/>
          </a:p>
        </p:txBody>
      </p:sp>
    </p:spTree>
    <p:extLst>
      <p:ext uri="{BB962C8B-B14F-4D97-AF65-F5344CB8AC3E}">
        <p14:creationId xmlns:p14="http://schemas.microsoft.com/office/powerpoint/2010/main" val="1047120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8</a:t>
            </a:fld>
            <a:endParaRPr lang="en-CA" dirty="0"/>
          </a:p>
        </p:txBody>
      </p:sp>
    </p:spTree>
    <p:extLst>
      <p:ext uri="{BB962C8B-B14F-4D97-AF65-F5344CB8AC3E}">
        <p14:creationId xmlns:p14="http://schemas.microsoft.com/office/powerpoint/2010/main" val="2303855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9</a:t>
            </a:fld>
            <a:endParaRPr lang="en-CA" dirty="0"/>
          </a:p>
        </p:txBody>
      </p:sp>
    </p:spTree>
    <p:extLst>
      <p:ext uri="{BB962C8B-B14F-4D97-AF65-F5344CB8AC3E}">
        <p14:creationId xmlns:p14="http://schemas.microsoft.com/office/powerpoint/2010/main" val="2708500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10</a:t>
            </a:fld>
            <a:endParaRPr lang="en-CA" dirty="0"/>
          </a:p>
        </p:txBody>
      </p:sp>
    </p:spTree>
    <p:extLst>
      <p:ext uri="{BB962C8B-B14F-4D97-AF65-F5344CB8AC3E}">
        <p14:creationId xmlns:p14="http://schemas.microsoft.com/office/powerpoint/2010/main" val="41546795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11</a:t>
            </a:fld>
            <a:endParaRPr lang="en-CA" dirty="0"/>
          </a:p>
        </p:txBody>
      </p:sp>
    </p:spTree>
    <p:extLst>
      <p:ext uri="{BB962C8B-B14F-4D97-AF65-F5344CB8AC3E}">
        <p14:creationId xmlns:p14="http://schemas.microsoft.com/office/powerpoint/2010/main" val="476116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12</a:t>
            </a:fld>
            <a:endParaRPr lang="en-CA" dirty="0"/>
          </a:p>
        </p:txBody>
      </p:sp>
    </p:spTree>
    <p:extLst>
      <p:ext uri="{BB962C8B-B14F-4D97-AF65-F5344CB8AC3E}">
        <p14:creationId xmlns:p14="http://schemas.microsoft.com/office/powerpoint/2010/main" val="3915030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13</a:t>
            </a:fld>
            <a:endParaRPr lang="en-CA" dirty="0"/>
          </a:p>
        </p:txBody>
      </p:sp>
    </p:spTree>
    <p:extLst>
      <p:ext uri="{BB962C8B-B14F-4D97-AF65-F5344CB8AC3E}">
        <p14:creationId xmlns:p14="http://schemas.microsoft.com/office/powerpoint/2010/main" val="26767069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14</a:t>
            </a:fld>
            <a:endParaRPr lang="en-CA" dirty="0"/>
          </a:p>
        </p:txBody>
      </p:sp>
    </p:spTree>
    <p:extLst>
      <p:ext uri="{BB962C8B-B14F-4D97-AF65-F5344CB8AC3E}">
        <p14:creationId xmlns:p14="http://schemas.microsoft.com/office/powerpoint/2010/main" val="885025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15</a:t>
            </a:fld>
            <a:endParaRPr lang="en-CA" dirty="0"/>
          </a:p>
        </p:txBody>
      </p:sp>
    </p:spTree>
    <p:extLst>
      <p:ext uri="{BB962C8B-B14F-4D97-AF65-F5344CB8AC3E}">
        <p14:creationId xmlns:p14="http://schemas.microsoft.com/office/powerpoint/2010/main" val="16169864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16</a:t>
            </a:fld>
            <a:endParaRPr lang="en-CA" dirty="0"/>
          </a:p>
        </p:txBody>
      </p:sp>
    </p:spTree>
    <p:extLst>
      <p:ext uri="{BB962C8B-B14F-4D97-AF65-F5344CB8AC3E}">
        <p14:creationId xmlns:p14="http://schemas.microsoft.com/office/powerpoint/2010/main" val="1204284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17</a:t>
            </a:fld>
            <a:endParaRPr lang="en-CA" dirty="0"/>
          </a:p>
        </p:txBody>
      </p:sp>
    </p:spTree>
    <p:extLst>
      <p:ext uri="{BB962C8B-B14F-4D97-AF65-F5344CB8AC3E}">
        <p14:creationId xmlns:p14="http://schemas.microsoft.com/office/powerpoint/2010/main" val="34252432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18</a:t>
            </a:fld>
            <a:endParaRPr lang="en-CA" dirty="0"/>
          </a:p>
        </p:txBody>
      </p:sp>
    </p:spTree>
    <p:extLst>
      <p:ext uri="{BB962C8B-B14F-4D97-AF65-F5344CB8AC3E}">
        <p14:creationId xmlns:p14="http://schemas.microsoft.com/office/powerpoint/2010/main" val="9032806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19</a:t>
            </a:fld>
            <a:endParaRPr lang="en-CA" dirty="0"/>
          </a:p>
        </p:txBody>
      </p:sp>
    </p:spTree>
    <p:extLst>
      <p:ext uri="{BB962C8B-B14F-4D97-AF65-F5344CB8AC3E}">
        <p14:creationId xmlns:p14="http://schemas.microsoft.com/office/powerpoint/2010/main" val="42715790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20</a:t>
            </a:fld>
            <a:endParaRPr lang="en-CA" dirty="0"/>
          </a:p>
        </p:txBody>
      </p:sp>
    </p:spTree>
    <p:extLst>
      <p:ext uri="{BB962C8B-B14F-4D97-AF65-F5344CB8AC3E}">
        <p14:creationId xmlns:p14="http://schemas.microsoft.com/office/powerpoint/2010/main" val="2555353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21</a:t>
            </a:fld>
            <a:endParaRPr lang="en-CA" dirty="0"/>
          </a:p>
        </p:txBody>
      </p:sp>
    </p:spTree>
    <p:extLst>
      <p:ext uri="{BB962C8B-B14F-4D97-AF65-F5344CB8AC3E}">
        <p14:creationId xmlns:p14="http://schemas.microsoft.com/office/powerpoint/2010/main" val="387976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22</a:t>
            </a:fld>
            <a:endParaRPr lang="en-CA" dirty="0"/>
          </a:p>
        </p:txBody>
      </p:sp>
    </p:spTree>
    <p:extLst>
      <p:ext uri="{BB962C8B-B14F-4D97-AF65-F5344CB8AC3E}">
        <p14:creationId xmlns:p14="http://schemas.microsoft.com/office/powerpoint/2010/main" val="19708809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23</a:t>
            </a:fld>
            <a:endParaRPr lang="en-CA" dirty="0"/>
          </a:p>
        </p:txBody>
      </p:sp>
    </p:spTree>
    <p:extLst>
      <p:ext uri="{BB962C8B-B14F-4D97-AF65-F5344CB8AC3E}">
        <p14:creationId xmlns:p14="http://schemas.microsoft.com/office/powerpoint/2010/main" val="42238706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24</a:t>
            </a:fld>
            <a:endParaRPr lang="en-CA" dirty="0"/>
          </a:p>
        </p:txBody>
      </p:sp>
    </p:spTree>
    <p:extLst>
      <p:ext uri="{BB962C8B-B14F-4D97-AF65-F5344CB8AC3E}">
        <p14:creationId xmlns:p14="http://schemas.microsoft.com/office/powerpoint/2010/main" val="42422247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25</a:t>
            </a:fld>
            <a:endParaRPr lang="en-CA" dirty="0"/>
          </a:p>
        </p:txBody>
      </p:sp>
    </p:spTree>
    <p:extLst>
      <p:ext uri="{BB962C8B-B14F-4D97-AF65-F5344CB8AC3E}">
        <p14:creationId xmlns:p14="http://schemas.microsoft.com/office/powerpoint/2010/main" val="8031282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26</a:t>
            </a:fld>
            <a:endParaRPr lang="en-CA" dirty="0"/>
          </a:p>
        </p:txBody>
      </p:sp>
    </p:spTree>
    <p:extLst>
      <p:ext uri="{BB962C8B-B14F-4D97-AF65-F5344CB8AC3E}">
        <p14:creationId xmlns:p14="http://schemas.microsoft.com/office/powerpoint/2010/main" val="41935602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27</a:t>
            </a:fld>
            <a:endParaRPr lang="en-CA" dirty="0"/>
          </a:p>
        </p:txBody>
      </p:sp>
    </p:spTree>
    <p:extLst>
      <p:ext uri="{BB962C8B-B14F-4D97-AF65-F5344CB8AC3E}">
        <p14:creationId xmlns:p14="http://schemas.microsoft.com/office/powerpoint/2010/main" val="12249773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3B557B3-607F-4EA3-A643-C25AF8E5090D}" type="slidenum">
              <a:rPr lang="en-CA" smtClean="0"/>
              <a:t>28</a:t>
            </a:fld>
            <a:endParaRPr lang="en-CA" dirty="0"/>
          </a:p>
        </p:txBody>
      </p:sp>
    </p:spTree>
    <p:extLst>
      <p:ext uri="{BB962C8B-B14F-4D97-AF65-F5344CB8AC3E}">
        <p14:creationId xmlns:p14="http://schemas.microsoft.com/office/powerpoint/2010/main" val="1915429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lendar cover">
    <p:spTree>
      <p:nvGrpSpPr>
        <p:cNvPr id="1" name=""/>
        <p:cNvGrpSpPr/>
        <p:nvPr/>
      </p:nvGrpSpPr>
      <p:grpSpPr>
        <a:xfrm>
          <a:off x="0" y="0"/>
          <a:ext cx="0" cy="0"/>
          <a:chOff x="0" y="0"/>
          <a:chExt cx="0" cy="0"/>
        </a:xfrm>
      </p:grpSpPr>
      <p:sp>
        <p:nvSpPr>
          <p:cNvPr id="10" name="Espace réservé pour une image  9"/>
          <p:cNvSpPr>
            <a:spLocks noGrp="1"/>
          </p:cNvSpPr>
          <p:nvPr>
            <p:ph type="pic" sz="quarter" idx="14" hasCustomPrompt="1"/>
          </p:nvPr>
        </p:nvSpPr>
        <p:spPr>
          <a:xfrm>
            <a:off x="0" y="0"/>
            <a:ext cx="10045700" cy="7416800"/>
          </a:xfrm>
        </p:spPr>
        <p:txBody>
          <a:bodyPr>
            <a:normAutofit/>
          </a:bodyPr>
          <a:lstStyle>
            <a:lvl1pPr marL="0" indent="0">
              <a:buNone/>
              <a:defRPr sz="1800"/>
            </a:lvl1pPr>
          </a:lstStyle>
          <a:p>
            <a:r>
              <a:rPr lang="en-CA" dirty="0"/>
              <a:t>Click icon in the centre of the page to add a background picture</a:t>
            </a:r>
          </a:p>
        </p:txBody>
      </p:sp>
      <p:sp>
        <p:nvSpPr>
          <p:cNvPr id="2" name="Titre 1"/>
          <p:cNvSpPr>
            <a:spLocks noGrp="1"/>
          </p:cNvSpPr>
          <p:nvPr>
            <p:ph type="ctrTitle" hasCustomPrompt="1"/>
          </p:nvPr>
        </p:nvSpPr>
        <p:spPr>
          <a:xfrm>
            <a:off x="2846282" y="468313"/>
            <a:ext cx="6722582" cy="1589805"/>
          </a:xfrm>
          <a:noFill/>
        </p:spPr>
        <p:txBody>
          <a:bodyPr anchor="b">
            <a:normAutofit/>
          </a:bodyPr>
          <a:lstStyle>
            <a:lvl1pPr algn="l">
              <a:defRPr sz="3600">
                <a:solidFill>
                  <a:schemeClr val="tx1"/>
                </a:solidFill>
              </a:defRPr>
            </a:lvl1pPr>
          </a:lstStyle>
          <a:p>
            <a:r>
              <a:rPr lang="en-CA" dirty="0"/>
              <a:t>Insert title or slogan, or simply the word Calendar and the year</a:t>
            </a:r>
          </a:p>
        </p:txBody>
      </p:sp>
      <p:sp>
        <p:nvSpPr>
          <p:cNvPr id="3" name="Sous-titre 2"/>
          <p:cNvSpPr>
            <a:spLocks noGrp="1"/>
          </p:cNvSpPr>
          <p:nvPr>
            <p:ph type="subTitle" idx="1" hasCustomPrompt="1"/>
          </p:nvPr>
        </p:nvSpPr>
        <p:spPr>
          <a:xfrm>
            <a:off x="502284" y="4202854"/>
            <a:ext cx="9066579" cy="1895404"/>
          </a:xfrm>
        </p:spPr>
        <p:txBody>
          <a:bodyPr anchor="b"/>
          <a:lstStyle>
            <a:lvl1pPr marL="0" indent="0" algn="ctr">
              <a:buNone/>
              <a:defRPr>
                <a:solidFill>
                  <a:schemeClr val="tx1">
                    <a:lumMod val="65000"/>
                    <a:lumOff val="35000"/>
                  </a:schemeClr>
                </a:solidFill>
              </a:defRPr>
            </a:lvl1pPr>
            <a:lvl2pPr marL="498897" indent="0" algn="ctr">
              <a:buNone/>
              <a:defRPr>
                <a:solidFill>
                  <a:schemeClr val="tx1">
                    <a:tint val="75000"/>
                  </a:schemeClr>
                </a:solidFill>
              </a:defRPr>
            </a:lvl2pPr>
            <a:lvl3pPr marL="997793" indent="0" algn="ctr">
              <a:buNone/>
              <a:defRPr>
                <a:solidFill>
                  <a:schemeClr val="tx1">
                    <a:tint val="75000"/>
                  </a:schemeClr>
                </a:solidFill>
              </a:defRPr>
            </a:lvl3pPr>
            <a:lvl4pPr marL="1496690" indent="0" algn="ctr">
              <a:buNone/>
              <a:defRPr>
                <a:solidFill>
                  <a:schemeClr val="tx1">
                    <a:tint val="75000"/>
                  </a:schemeClr>
                </a:solidFill>
              </a:defRPr>
            </a:lvl4pPr>
            <a:lvl5pPr marL="1995587" indent="0" algn="ctr">
              <a:buNone/>
              <a:defRPr>
                <a:solidFill>
                  <a:schemeClr val="tx1">
                    <a:tint val="75000"/>
                  </a:schemeClr>
                </a:solidFill>
              </a:defRPr>
            </a:lvl5pPr>
            <a:lvl6pPr marL="2494483" indent="0" algn="ctr">
              <a:buNone/>
              <a:defRPr>
                <a:solidFill>
                  <a:schemeClr val="tx1">
                    <a:tint val="75000"/>
                  </a:schemeClr>
                </a:solidFill>
              </a:defRPr>
            </a:lvl6pPr>
            <a:lvl7pPr marL="2993380" indent="0" algn="ctr">
              <a:buNone/>
              <a:defRPr>
                <a:solidFill>
                  <a:schemeClr val="tx1">
                    <a:tint val="75000"/>
                  </a:schemeClr>
                </a:solidFill>
              </a:defRPr>
            </a:lvl7pPr>
            <a:lvl8pPr marL="3492276" indent="0" algn="ctr">
              <a:buNone/>
              <a:defRPr>
                <a:solidFill>
                  <a:schemeClr val="tx1">
                    <a:tint val="75000"/>
                  </a:schemeClr>
                </a:solidFill>
              </a:defRPr>
            </a:lvl8pPr>
            <a:lvl9pPr marL="3991173" indent="0" algn="ctr">
              <a:buNone/>
              <a:defRPr>
                <a:solidFill>
                  <a:schemeClr val="tx1">
                    <a:tint val="75000"/>
                  </a:schemeClr>
                </a:solidFill>
              </a:defRPr>
            </a:lvl9pPr>
          </a:lstStyle>
          <a:p>
            <a:r>
              <a:rPr lang="en-CA" dirty="0"/>
              <a:t>Click to add a subtitle</a:t>
            </a:r>
          </a:p>
        </p:txBody>
      </p:sp>
      <p:sp>
        <p:nvSpPr>
          <p:cNvPr id="4" name="Espace réservé de la date 3"/>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5" name="Espace réservé du pied de page 4"/>
          <p:cNvSpPr>
            <a:spLocks noGrp="1"/>
          </p:cNvSpPr>
          <p:nvPr>
            <p:ph type="ftr" sz="quarter" idx="11"/>
          </p:nvPr>
        </p:nvSpPr>
        <p:spPr/>
        <p:txBody>
          <a:bodyPr/>
          <a:lstStyle/>
          <a:p>
            <a:endParaRPr lang="en-CA" dirty="0"/>
          </a:p>
        </p:txBody>
      </p:sp>
      <p:sp>
        <p:nvSpPr>
          <p:cNvPr id="6" name="Espace réservé du numéro de diapositive 5"/>
          <p:cNvSpPr>
            <a:spLocks noGrp="1"/>
          </p:cNvSpPr>
          <p:nvPr>
            <p:ph type="sldNum" sz="quarter" idx="12"/>
          </p:nvPr>
        </p:nvSpPr>
        <p:spPr/>
        <p:txBody>
          <a:bodyPr/>
          <a:lstStyle/>
          <a:p>
            <a:fld id="{FF9D7302-5D89-4B18-94E4-F6B28410A1EA}" type="slidenum">
              <a:rPr lang="en-CA" smtClean="0"/>
              <a:t>‹#›</a:t>
            </a:fld>
            <a:endParaRPr lang="en-CA" dirty="0"/>
          </a:p>
        </p:txBody>
      </p:sp>
      <p:sp>
        <p:nvSpPr>
          <p:cNvPr id="8" name="Espace réservé pour une image  7"/>
          <p:cNvSpPr>
            <a:spLocks noGrp="1"/>
          </p:cNvSpPr>
          <p:nvPr>
            <p:ph type="pic" sz="quarter" idx="13" hasCustomPrompt="1"/>
          </p:nvPr>
        </p:nvSpPr>
        <p:spPr>
          <a:xfrm>
            <a:off x="502285" y="468312"/>
            <a:ext cx="2092325" cy="1589805"/>
          </a:xfrm>
        </p:spPr>
        <p:txBody>
          <a:bodyPr>
            <a:normAutofit/>
          </a:bodyPr>
          <a:lstStyle>
            <a:lvl1pPr marL="0" indent="0">
              <a:buNone/>
              <a:defRPr sz="1800" baseline="0"/>
            </a:lvl1pPr>
          </a:lstStyle>
          <a:p>
            <a:r>
              <a:rPr lang="en-CA" dirty="0"/>
              <a:t>Click icon to add your logo</a:t>
            </a:r>
          </a:p>
        </p:txBody>
      </p:sp>
      <p:sp>
        <p:nvSpPr>
          <p:cNvPr id="9" name="Rectangle 8"/>
          <p:cNvSpPr/>
          <p:nvPr userDrawn="1"/>
        </p:nvSpPr>
        <p:spPr>
          <a:xfrm>
            <a:off x="-2033934" y="756072"/>
            <a:ext cx="1944216" cy="21602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CA" sz="1400" noProof="0" dirty="0"/>
              <a:t>If you are using a background picture, after inserting it go</a:t>
            </a:r>
            <a:br>
              <a:rPr lang="en-CA" sz="1400" noProof="0" dirty="0"/>
            </a:br>
            <a:r>
              <a:rPr lang="en-CA" sz="1400" noProof="0" dirty="0"/>
              <a:t>to the Home tab, Slides group, and click on the Reset button so text placeholders come back to the front.</a:t>
            </a:r>
          </a:p>
        </p:txBody>
      </p:sp>
    </p:spTree>
    <p:extLst>
      <p:ext uri="{BB962C8B-B14F-4D97-AF65-F5344CB8AC3E}">
        <p14:creationId xmlns:p14="http://schemas.microsoft.com/office/powerpoint/2010/main" val="3401415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visual content or text">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en-CA" dirty="0"/>
              <a:t>Insert title or slogan for your pictures</a:t>
            </a:r>
          </a:p>
        </p:txBody>
      </p:sp>
      <p:sp>
        <p:nvSpPr>
          <p:cNvPr id="3" name="Espace réservé du contenu 2"/>
          <p:cNvSpPr>
            <a:spLocks noGrp="1"/>
          </p:cNvSpPr>
          <p:nvPr>
            <p:ph idx="1" hasCustomPrompt="1"/>
          </p:nvPr>
        </p:nvSpPr>
        <p:spPr/>
        <p:txBody>
          <a:bodyPr/>
          <a:lstStyle>
            <a:lvl1pPr>
              <a:defRPr baseline="0"/>
            </a:lvl1pPr>
          </a:lstStyle>
          <a:p>
            <a:pPr lvl="0"/>
            <a:r>
              <a:rPr lang="en-CA" dirty="0"/>
              <a:t>You can add text content, like a quote. Or use any of the media icon in the middle.</a:t>
            </a:r>
          </a:p>
        </p:txBody>
      </p:sp>
      <p:sp>
        <p:nvSpPr>
          <p:cNvPr id="4" name="Espace réservé de la date 3"/>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5" name="Espace réservé du pied de page 4"/>
          <p:cNvSpPr>
            <a:spLocks noGrp="1"/>
          </p:cNvSpPr>
          <p:nvPr>
            <p:ph type="ftr" sz="quarter" idx="11"/>
          </p:nvPr>
        </p:nvSpPr>
        <p:spPr/>
        <p:txBody>
          <a:bodyPr/>
          <a:lstStyle/>
          <a:p>
            <a:endParaRPr lang="en-CA" dirty="0"/>
          </a:p>
        </p:txBody>
      </p:sp>
      <p:sp>
        <p:nvSpPr>
          <p:cNvPr id="6" name="Espace réservé du numéro de diapositive 5"/>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2126928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itle and 2 content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en-CA" dirty="0"/>
              <a:t>Insert title or slogan</a:t>
            </a:r>
          </a:p>
        </p:txBody>
      </p:sp>
      <p:sp>
        <p:nvSpPr>
          <p:cNvPr id="3" name="Espace réservé du contenu 2"/>
          <p:cNvSpPr>
            <a:spLocks noGrp="1"/>
          </p:cNvSpPr>
          <p:nvPr>
            <p:ph sz="half" idx="1" hasCustomPrompt="1"/>
          </p:nvPr>
        </p:nvSpPr>
        <p:spPr>
          <a:xfrm>
            <a:off x="501260" y="1260128"/>
            <a:ext cx="4439387" cy="5293055"/>
          </a:xfrm>
        </p:spPr>
        <p:txBody>
          <a:bodyPr>
            <a:normAutofit/>
          </a:bodyPr>
          <a:lstStyle>
            <a:lvl1pPr>
              <a:defRPr sz="28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CA" dirty="0"/>
              <a:t>Insert text </a:t>
            </a:r>
          </a:p>
        </p:txBody>
      </p:sp>
      <p:sp>
        <p:nvSpPr>
          <p:cNvPr id="4" name="Espace réservé du contenu 3"/>
          <p:cNvSpPr>
            <a:spLocks noGrp="1"/>
          </p:cNvSpPr>
          <p:nvPr>
            <p:ph sz="half" idx="2" hasCustomPrompt="1"/>
          </p:nvPr>
        </p:nvSpPr>
        <p:spPr>
          <a:xfrm>
            <a:off x="5104028" y="1260128"/>
            <a:ext cx="4439387" cy="5293055"/>
          </a:xfrm>
        </p:spPr>
        <p:txBody>
          <a:bodyPr>
            <a:normAutofit/>
          </a:bodyPr>
          <a:lstStyle>
            <a:lvl1pPr>
              <a:defRPr sz="28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CA" dirty="0"/>
              <a:t>Or a graphical element</a:t>
            </a:r>
          </a:p>
        </p:txBody>
      </p:sp>
      <p:sp>
        <p:nvSpPr>
          <p:cNvPr id="5" name="Espace réservé de la date 4"/>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6" name="Espace réservé du pied de page 5"/>
          <p:cNvSpPr>
            <a:spLocks noGrp="1"/>
          </p:cNvSpPr>
          <p:nvPr>
            <p:ph type="ftr" sz="quarter" idx="11"/>
          </p:nvPr>
        </p:nvSpPr>
        <p:spPr/>
        <p:txBody>
          <a:bodyPr/>
          <a:lstStyle/>
          <a:p>
            <a:endParaRPr lang="en-CA" dirty="0"/>
          </a:p>
        </p:txBody>
      </p:sp>
      <p:sp>
        <p:nvSpPr>
          <p:cNvPr id="7" name="Espace réservé du numéro de diapositive 6"/>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4127134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baseline="0"/>
            </a:lvl1pPr>
          </a:lstStyle>
          <a:p>
            <a:r>
              <a:rPr lang="en-CA" dirty="0"/>
              <a:t>Insert title or slogan</a:t>
            </a:r>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3050101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4 image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en-CA" dirty="0"/>
              <a:t>Insert title or slogan</a:t>
            </a:r>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
        <p:nvSpPr>
          <p:cNvPr id="7" name="Espace réservé pour une image  6"/>
          <p:cNvSpPr>
            <a:spLocks noGrp="1"/>
          </p:cNvSpPr>
          <p:nvPr>
            <p:ph type="pic" sz="quarter" idx="13" hasCustomPrompt="1"/>
          </p:nvPr>
        </p:nvSpPr>
        <p:spPr>
          <a:xfrm rot="20919093">
            <a:off x="1154801" y="1352300"/>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dirty="0"/>
              <a:t>Click the icon to add image</a:t>
            </a:r>
          </a:p>
          <a:p>
            <a:endParaRPr lang="fr-CA" dirty="0"/>
          </a:p>
        </p:txBody>
      </p:sp>
      <p:sp>
        <p:nvSpPr>
          <p:cNvPr id="8" name="Espace réservé pour une image  6"/>
          <p:cNvSpPr>
            <a:spLocks noGrp="1"/>
          </p:cNvSpPr>
          <p:nvPr>
            <p:ph type="pic" sz="quarter" idx="14" hasCustomPrompt="1"/>
          </p:nvPr>
        </p:nvSpPr>
        <p:spPr>
          <a:xfrm rot="798240">
            <a:off x="5507937" y="1399515"/>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dirty="0"/>
              <a:t>Click the icon to add image</a:t>
            </a:r>
          </a:p>
          <a:p>
            <a:endParaRPr lang="fr-CA" dirty="0"/>
          </a:p>
        </p:txBody>
      </p:sp>
      <p:sp>
        <p:nvSpPr>
          <p:cNvPr id="9" name="Espace réservé pour une image  6"/>
          <p:cNvSpPr>
            <a:spLocks noGrp="1"/>
          </p:cNvSpPr>
          <p:nvPr>
            <p:ph type="pic" sz="quarter" idx="15" hasCustomPrompt="1"/>
          </p:nvPr>
        </p:nvSpPr>
        <p:spPr>
          <a:xfrm rot="20919093">
            <a:off x="1154800" y="4139557"/>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dirty="0"/>
              <a:t>Click the icon to add image</a:t>
            </a:r>
          </a:p>
          <a:p>
            <a:endParaRPr lang="fr-CA" dirty="0"/>
          </a:p>
        </p:txBody>
      </p:sp>
      <p:sp>
        <p:nvSpPr>
          <p:cNvPr id="10" name="Espace réservé pour une image  6"/>
          <p:cNvSpPr>
            <a:spLocks noGrp="1"/>
          </p:cNvSpPr>
          <p:nvPr>
            <p:ph type="pic" sz="quarter" idx="16" hasCustomPrompt="1"/>
          </p:nvPr>
        </p:nvSpPr>
        <p:spPr>
          <a:xfrm rot="798240">
            <a:off x="5507936" y="4186772"/>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dirty="0"/>
              <a:t>Click the icon to add image</a:t>
            </a:r>
          </a:p>
          <a:p>
            <a:endParaRPr lang="fr-CA" dirty="0"/>
          </a:p>
        </p:txBody>
      </p:sp>
    </p:spTree>
    <p:extLst>
      <p:ext uri="{BB962C8B-B14F-4D97-AF65-F5344CB8AC3E}">
        <p14:creationId xmlns:p14="http://schemas.microsoft.com/office/powerpoint/2010/main" val="2281451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2 image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en-CA" dirty="0"/>
              <a:t>Insert title or slogan</a:t>
            </a:r>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
        <p:nvSpPr>
          <p:cNvPr id="7" name="Espace réservé pour une image  6"/>
          <p:cNvSpPr>
            <a:spLocks noGrp="1"/>
          </p:cNvSpPr>
          <p:nvPr>
            <p:ph type="pic" sz="quarter" idx="13" hasCustomPrompt="1"/>
          </p:nvPr>
        </p:nvSpPr>
        <p:spPr>
          <a:xfrm>
            <a:off x="1566863" y="1260475"/>
            <a:ext cx="6911975" cy="2303463"/>
          </a:xfrm>
        </p:spPr>
        <p:txBody>
          <a:bodyPr/>
          <a:lstStyle>
            <a:lvl1pPr>
              <a:defRPr/>
            </a:lvl1pPr>
          </a:lstStyle>
          <a:p>
            <a:r>
              <a:rPr lang="en-CA" noProof="0"/>
              <a:t>Click the icon to insert image</a:t>
            </a:r>
          </a:p>
        </p:txBody>
      </p:sp>
      <p:sp>
        <p:nvSpPr>
          <p:cNvPr id="8" name="Espace réservé pour une image  6"/>
          <p:cNvSpPr>
            <a:spLocks noGrp="1"/>
          </p:cNvSpPr>
          <p:nvPr>
            <p:ph type="pic" sz="quarter" idx="14" hasCustomPrompt="1"/>
          </p:nvPr>
        </p:nvSpPr>
        <p:spPr>
          <a:xfrm>
            <a:off x="1566863" y="3852416"/>
            <a:ext cx="6911975" cy="2303463"/>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a:t>Click the icon to insert image</a:t>
            </a:r>
          </a:p>
        </p:txBody>
      </p:sp>
    </p:spTree>
    <p:extLst>
      <p:ext uri="{BB962C8B-B14F-4D97-AF65-F5344CB8AC3E}">
        <p14:creationId xmlns:p14="http://schemas.microsoft.com/office/powerpoint/2010/main" val="3412170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Subtitle-5 images">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0048" y="1953200"/>
            <a:ext cx="10080000" cy="531064"/>
          </a:xfrm>
        </p:spPr>
        <p:txBody>
          <a:bodyPr/>
          <a:lstStyle>
            <a:lvl1pPr>
              <a:defRPr/>
            </a:lvl1pPr>
          </a:lstStyle>
          <a:p>
            <a:r>
              <a:rPr lang="en-CA" dirty="0"/>
              <a:t>Insert title or slogan</a:t>
            </a:r>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
        <p:nvSpPr>
          <p:cNvPr id="7" name="Espace réservé pour une image  6"/>
          <p:cNvSpPr>
            <a:spLocks noGrp="1"/>
          </p:cNvSpPr>
          <p:nvPr>
            <p:ph type="pic" sz="quarter" idx="13" hasCustomPrompt="1"/>
          </p:nvPr>
        </p:nvSpPr>
        <p:spPr>
          <a:xfrm>
            <a:off x="8754" y="14905"/>
            <a:ext cx="10028328" cy="1938121"/>
          </a:xfrm>
        </p:spPr>
        <p:txBody>
          <a:bodyPr/>
          <a:lstStyle>
            <a:lvl1pPr>
              <a:defRPr/>
            </a:lvl1pPr>
          </a:lstStyle>
          <a:p>
            <a:r>
              <a:rPr lang="en-CA" noProof="0" dirty="0"/>
              <a:t>Click the icon to add image</a:t>
            </a:r>
          </a:p>
        </p:txBody>
      </p:sp>
      <p:sp>
        <p:nvSpPr>
          <p:cNvPr id="8" name="Espace réservé pour une image  6"/>
          <p:cNvSpPr>
            <a:spLocks noGrp="1"/>
          </p:cNvSpPr>
          <p:nvPr>
            <p:ph type="pic" sz="quarter" idx="14" hasCustomPrompt="1"/>
          </p:nvPr>
        </p:nvSpPr>
        <p:spPr>
          <a:xfrm>
            <a:off x="0" y="4368441"/>
            <a:ext cx="3348000" cy="3048359"/>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dirty="0"/>
              <a:t>Click the icon to add image</a:t>
            </a:r>
          </a:p>
          <a:p>
            <a:endParaRPr lang="fr-CA" dirty="0"/>
          </a:p>
        </p:txBody>
      </p:sp>
      <p:sp>
        <p:nvSpPr>
          <p:cNvPr id="10" name="Rectangle 5"/>
          <p:cNvSpPr>
            <a:spLocks noChangeArrowheads="1"/>
          </p:cNvSpPr>
          <p:nvPr userDrawn="1"/>
        </p:nvSpPr>
        <p:spPr bwMode="auto">
          <a:xfrm>
            <a:off x="-10391" y="2484438"/>
            <a:ext cx="10069513" cy="1871662"/>
          </a:xfrm>
          <a:prstGeom prst="rect">
            <a:avLst/>
          </a:prstGeom>
          <a:gradFill rotWithShape="0">
            <a:gsLst>
              <a:gs pos="0">
                <a:srgbClr val="323232">
                  <a:gamma/>
                  <a:shade val="60000"/>
                  <a:invGamma/>
                </a:srgbClr>
              </a:gs>
              <a:gs pos="50000">
                <a:srgbClr val="323232"/>
              </a:gs>
              <a:gs pos="100000">
                <a:srgbClr val="323232">
                  <a:gamma/>
                  <a:shade val="60000"/>
                  <a:invGamma/>
                </a:srgbClr>
              </a:gs>
            </a:gsLst>
            <a:lin ang="2700000" scaled="1"/>
          </a:gra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en-CA" dirty="0"/>
          </a:p>
        </p:txBody>
      </p:sp>
      <p:sp>
        <p:nvSpPr>
          <p:cNvPr id="20" name="Espace réservé pour une image  6"/>
          <p:cNvSpPr>
            <a:spLocks noGrp="1"/>
          </p:cNvSpPr>
          <p:nvPr>
            <p:ph type="pic" sz="quarter" idx="15" hasCustomPrompt="1"/>
          </p:nvPr>
        </p:nvSpPr>
        <p:spPr>
          <a:xfrm>
            <a:off x="3366666" y="4368441"/>
            <a:ext cx="3348000" cy="3048359"/>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dirty="0"/>
              <a:t>Click the icon to add image</a:t>
            </a:r>
          </a:p>
          <a:p>
            <a:endParaRPr lang="fr-CA" dirty="0"/>
          </a:p>
        </p:txBody>
      </p:sp>
      <p:sp>
        <p:nvSpPr>
          <p:cNvPr id="21" name="Espace réservé pour une image  6"/>
          <p:cNvSpPr>
            <a:spLocks noGrp="1"/>
          </p:cNvSpPr>
          <p:nvPr>
            <p:ph type="pic" sz="quarter" idx="16" hasCustomPrompt="1"/>
          </p:nvPr>
        </p:nvSpPr>
        <p:spPr>
          <a:xfrm>
            <a:off x="6733332" y="4368441"/>
            <a:ext cx="3303750" cy="3048359"/>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CA" noProof="0" dirty="0"/>
              <a:t>Click the icon to add image</a:t>
            </a:r>
          </a:p>
          <a:p>
            <a:endParaRPr lang="fr-CA" dirty="0"/>
          </a:p>
        </p:txBody>
      </p:sp>
      <p:sp>
        <p:nvSpPr>
          <p:cNvPr id="22" name="Espace réservé pour une image  21"/>
          <p:cNvSpPr>
            <a:spLocks noGrp="1"/>
          </p:cNvSpPr>
          <p:nvPr>
            <p:ph type="pic" sz="quarter" idx="17" hasCustomPrompt="1"/>
          </p:nvPr>
        </p:nvSpPr>
        <p:spPr>
          <a:xfrm>
            <a:off x="502285" y="2628280"/>
            <a:ext cx="2343997" cy="1592512"/>
          </a:xfrm>
        </p:spPr>
        <p:txBody>
          <a:bodyPr>
            <a:normAutofit/>
          </a:bodyPr>
          <a:lstStyle>
            <a:lvl1pPr>
              <a:defRPr sz="1800">
                <a:solidFill>
                  <a:schemeClr val="bg1"/>
                </a:solidFill>
              </a:defRPr>
            </a:lvl1pPr>
          </a:lstStyle>
          <a:p>
            <a:r>
              <a:rPr lang="en-CA" dirty="0"/>
              <a:t>Picture or logo</a:t>
            </a:r>
          </a:p>
        </p:txBody>
      </p:sp>
      <p:sp>
        <p:nvSpPr>
          <p:cNvPr id="24" name="Espace réservé du texte 23"/>
          <p:cNvSpPr>
            <a:spLocks noGrp="1"/>
          </p:cNvSpPr>
          <p:nvPr>
            <p:ph type="body" sz="quarter" idx="18" hasCustomPrompt="1"/>
          </p:nvPr>
        </p:nvSpPr>
        <p:spPr>
          <a:xfrm>
            <a:off x="3222625" y="2628900"/>
            <a:ext cx="6480175" cy="1592263"/>
          </a:xfrm>
        </p:spPr>
        <p:txBody>
          <a:bodyPr anchor="ctr"/>
          <a:lstStyle>
            <a:lvl1pPr marL="0" indent="0">
              <a:buFont typeface="Arial" panose="020B0604020202020204" pitchFamily="34" charset="0"/>
              <a:buNone/>
              <a:defRPr>
                <a:solidFill>
                  <a:schemeClr val="bg1"/>
                </a:solidFill>
              </a:defRPr>
            </a:lvl1pPr>
            <a:lvl2pPr marL="498897" indent="0">
              <a:buNone/>
              <a:defRPr>
                <a:solidFill>
                  <a:schemeClr val="bg1"/>
                </a:solidFill>
              </a:defRPr>
            </a:lvl2pPr>
            <a:lvl3pPr marL="997794" indent="0">
              <a:buNone/>
              <a:defRPr>
                <a:solidFill>
                  <a:schemeClr val="bg1"/>
                </a:solidFill>
              </a:defRPr>
            </a:lvl3pPr>
            <a:lvl4pPr marL="1496690" indent="0">
              <a:buNone/>
              <a:defRPr>
                <a:solidFill>
                  <a:schemeClr val="bg1"/>
                </a:solidFill>
              </a:defRPr>
            </a:lvl4pPr>
            <a:lvl5pPr marL="1995587" indent="0">
              <a:buNone/>
              <a:defRPr>
                <a:solidFill>
                  <a:schemeClr val="bg1"/>
                </a:solidFill>
              </a:defRPr>
            </a:lvl5pPr>
          </a:lstStyle>
          <a:p>
            <a:pPr lvl="0"/>
            <a:r>
              <a:rPr lang="en-CA" dirty="0"/>
              <a:t>Add text if required</a:t>
            </a:r>
          </a:p>
        </p:txBody>
      </p:sp>
    </p:spTree>
    <p:extLst>
      <p:ext uri="{BB962C8B-B14F-4D97-AF65-F5344CB8AC3E}">
        <p14:creationId xmlns:p14="http://schemas.microsoft.com/office/powerpoint/2010/main" val="209107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full-page image">
    <p:spTree>
      <p:nvGrpSpPr>
        <p:cNvPr id="1" name=""/>
        <p:cNvGrpSpPr/>
        <p:nvPr/>
      </p:nvGrpSpPr>
      <p:grpSpPr>
        <a:xfrm>
          <a:off x="0" y="0"/>
          <a:ext cx="0" cy="0"/>
          <a:chOff x="0" y="0"/>
          <a:chExt cx="0" cy="0"/>
        </a:xfrm>
      </p:grpSpPr>
      <p:sp>
        <p:nvSpPr>
          <p:cNvPr id="7" name="Espace réservé pour une image  6"/>
          <p:cNvSpPr>
            <a:spLocks noGrp="1"/>
          </p:cNvSpPr>
          <p:nvPr>
            <p:ph type="pic" sz="quarter" idx="13" hasCustomPrompt="1"/>
          </p:nvPr>
        </p:nvSpPr>
        <p:spPr>
          <a:xfrm>
            <a:off x="0" y="0"/>
            <a:ext cx="10045700" cy="7416800"/>
          </a:xfrm>
        </p:spPr>
        <p:txBody>
          <a:bodyPr>
            <a:normAutofit/>
          </a:bodyPr>
          <a:lstStyle>
            <a:lvl1pPr>
              <a:defRPr sz="2400"/>
            </a:lvl1pPr>
          </a:lstStyle>
          <a:p>
            <a:r>
              <a:rPr lang="en-CA" dirty="0"/>
              <a:t>Insert a full page picture with icon in centre of page</a:t>
            </a:r>
          </a:p>
        </p:txBody>
      </p:sp>
      <p:sp>
        <p:nvSpPr>
          <p:cNvPr id="2" name="Titre 1"/>
          <p:cNvSpPr>
            <a:spLocks noGrp="1"/>
          </p:cNvSpPr>
          <p:nvPr>
            <p:ph type="title" hasCustomPrompt="1"/>
          </p:nvPr>
        </p:nvSpPr>
        <p:spPr/>
        <p:txBody>
          <a:bodyPr/>
          <a:lstStyle>
            <a:lvl1pPr>
              <a:defRPr/>
            </a:lvl1pPr>
          </a:lstStyle>
          <a:p>
            <a:r>
              <a:rPr lang="en-CA" dirty="0"/>
              <a:t>Insert title or slogan</a:t>
            </a:r>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
        <p:nvSpPr>
          <p:cNvPr id="8" name="Rectangle 7"/>
          <p:cNvSpPr/>
          <p:nvPr userDrawn="1"/>
        </p:nvSpPr>
        <p:spPr>
          <a:xfrm>
            <a:off x="-2033934" y="756072"/>
            <a:ext cx="1944216" cy="21602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CA" sz="1400" noProof="0"/>
              <a:t>If you are using a background picture, after inserting it go to the Home tab, Slides group, and click on the Reset button so text placeholders come back to the front.</a:t>
            </a:r>
          </a:p>
        </p:txBody>
      </p:sp>
    </p:spTree>
    <p:extLst>
      <p:ext uri="{BB962C8B-B14F-4D97-AF65-F5344CB8AC3E}">
        <p14:creationId xmlns:p14="http://schemas.microsoft.com/office/powerpoint/2010/main" val="73438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members photo and contact">
    <p:spTree>
      <p:nvGrpSpPr>
        <p:cNvPr id="1" name=""/>
        <p:cNvGrpSpPr/>
        <p:nvPr/>
      </p:nvGrpSpPr>
      <p:grpSpPr>
        <a:xfrm>
          <a:off x="0" y="0"/>
          <a:ext cx="0" cy="0"/>
          <a:chOff x="0" y="0"/>
          <a:chExt cx="0" cy="0"/>
        </a:xfrm>
      </p:grpSpPr>
      <p:sp>
        <p:nvSpPr>
          <p:cNvPr id="20" name="Espace réservé du texte 19"/>
          <p:cNvSpPr>
            <a:spLocks noGrp="1"/>
          </p:cNvSpPr>
          <p:nvPr>
            <p:ph type="body" sz="quarter" idx="15" hasCustomPrompt="1"/>
          </p:nvPr>
        </p:nvSpPr>
        <p:spPr>
          <a:xfrm>
            <a:off x="2730500" y="405336"/>
            <a:ext cx="6813550" cy="2105025"/>
          </a:xfrm>
        </p:spPr>
        <p:txBody>
          <a:bodyPr>
            <a:no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vl2pPr marL="810707" indent="-311810">
              <a:buFont typeface="Arial" panose="020B0604020202020204" pitchFamily="34" charset="0"/>
              <a:buChar char="•"/>
              <a:defRPr sz="1600" baseline="0"/>
            </a:lvl2pPr>
            <a:lvl3pPr>
              <a:defRPr sz="2000"/>
            </a:lvl3pPr>
            <a:lvl4pPr>
              <a:defRPr sz="1800"/>
            </a:lvl4pPr>
            <a:lvl5pPr>
              <a:defRPr sz="1800"/>
            </a:lvl5pPr>
          </a:lstStyle>
          <a:p>
            <a:pPr lvl="0"/>
            <a:r>
              <a:rPr lang="en-CA" dirty="0"/>
              <a:t>Insert name</a:t>
            </a:r>
          </a:p>
          <a:p>
            <a:pPr lvl="0"/>
            <a:r>
              <a:rPr lang="en-CA" sz="1600" dirty="0"/>
              <a:t>Title and contact information</a:t>
            </a:r>
          </a:p>
          <a:p>
            <a:pPr lvl="1"/>
            <a:r>
              <a:rPr lang="en-CA" dirty="0"/>
              <a:t>Add services</a:t>
            </a:r>
          </a:p>
          <a:p>
            <a:pPr lvl="1"/>
            <a:r>
              <a:rPr lang="en-CA" dirty="0"/>
              <a:t>Or responsibilities</a:t>
            </a:r>
          </a:p>
        </p:txBody>
      </p:sp>
      <p:sp>
        <p:nvSpPr>
          <p:cNvPr id="11" name="Espace réservé pour une image  10"/>
          <p:cNvSpPr>
            <a:spLocks noGrp="1"/>
          </p:cNvSpPr>
          <p:nvPr>
            <p:ph type="pic" sz="quarter" idx="13" hasCustomPrompt="1"/>
          </p:nvPr>
        </p:nvSpPr>
        <p:spPr>
          <a:xfrm>
            <a:off x="358231" y="395287"/>
            <a:ext cx="2133130" cy="2171265"/>
          </a:xfrm>
          <a:effectLst>
            <a:outerShdw blurRad="50800" dist="38100" dir="2700000" algn="tl" rotWithShape="0">
              <a:prstClr val="black">
                <a:alpha val="40000"/>
              </a:prstClr>
            </a:outerShdw>
          </a:effectLst>
        </p:spPr>
        <p:txBody>
          <a:bodyPr>
            <a:normAutofit/>
          </a:bodyPr>
          <a:lstStyle>
            <a:lvl1pPr>
              <a:defRPr sz="1400"/>
            </a:lvl1pPr>
          </a:lstStyle>
          <a:p>
            <a:r>
              <a:rPr lang="en-CA" dirty="0"/>
              <a:t>Click icon to add a picture of a member of your team</a:t>
            </a:r>
          </a:p>
        </p:txBody>
      </p:sp>
      <p:sp>
        <p:nvSpPr>
          <p:cNvPr id="18" name="Espace réservé pour une image  10"/>
          <p:cNvSpPr>
            <a:spLocks noGrp="1"/>
          </p:cNvSpPr>
          <p:nvPr>
            <p:ph type="pic" sz="quarter" idx="14" hasCustomPrompt="1"/>
          </p:nvPr>
        </p:nvSpPr>
        <p:spPr>
          <a:xfrm>
            <a:off x="358231" y="3693591"/>
            <a:ext cx="2133130" cy="2171265"/>
          </a:xfrm>
          <a:effectLst>
            <a:outerShdw blurRad="50800" dist="38100" dir="2700000" algn="tl" rotWithShape="0">
              <a:prstClr val="black">
                <a:alpha val="40000"/>
              </a:prstClr>
            </a:outerShdw>
          </a:effectLst>
        </p:spPr>
        <p:txBody>
          <a:bodyPr>
            <a:normAutofit/>
          </a:bodyPr>
          <a:lstStyle>
            <a:lvl1pPr>
              <a:defRPr sz="1400"/>
            </a:lvl1pPr>
          </a:lstStyle>
          <a:p>
            <a:r>
              <a:rPr lang="en-CA" dirty="0"/>
              <a:t>Click icon to add a picture of a member of your team</a:t>
            </a:r>
          </a:p>
        </p:txBody>
      </p:sp>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
        <p:nvSpPr>
          <p:cNvPr id="21" name="Espace réservé du texte 19"/>
          <p:cNvSpPr>
            <a:spLocks noGrp="1"/>
          </p:cNvSpPr>
          <p:nvPr>
            <p:ph type="body" sz="quarter" idx="16" hasCustomPrompt="1"/>
          </p:nvPr>
        </p:nvSpPr>
        <p:spPr>
          <a:xfrm>
            <a:off x="2730500" y="3690827"/>
            <a:ext cx="6813550" cy="2105025"/>
          </a:xfrm>
        </p:spPr>
        <p:txBody>
          <a:bodyPr>
            <a:no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vl2pPr marL="810707" indent="-311810">
              <a:buFont typeface="Arial" panose="020B0604020202020204" pitchFamily="34" charset="0"/>
              <a:buChar char="•"/>
              <a:defRPr sz="1600" baseline="0"/>
            </a:lvl2pPr>
            <a:lvl3pPr>
              <a:defRPr sz="2000"/>
            </a:lvl3pPr>
            <a:lvl4pPr>
              <a:defRPr sz="1800"/>
            </a:lvl4pPr>
            <a:lvl5pPr>
              <a:defRPr sz="1800"/>
            </a:lvl5pPr>
          </a:lstStyle>
          <a:p>
            <a:pPr lvl="0"/>
            <a:r>
              <a:rPr lang="en-CA" dirty="0"/>
              <a:t>Insert name</a:t>
            </a:r>
          </a:p>
          <a:p>
            <a:pPr lvl="0"/>
            <a:r>
              <a:rPr lang="en-CA" sz="1600" dirty="0"/>
              <a:t>Title and contact information</a:t>
            </a:r>
          </a:p>
          <a:p>
            <a:pPr lvl="1"/>
            <a:r>
              <a:rPr lang="en-CA" dirty="0"/>
              <a:t>Add services</a:t>
            </a:r>
          </a:p>
          <a:p>
            <a:pPr lvl="1"/>
            <a:r>
              <a:rPr lang="en-CA" dirty="0"/>
              <a:t>Or responsibilities</a:t>
            </a:r>
          </a:p>
          <a:p>
            <a:pPr lvl="1"/>
            <a:endParaRPr lang="en-CA" dirty="0"/>
          </a:p>
        </p:txBody>
      </p:sp>
      <p:sp>
        <p:nvSpPr>
          <p:cNvPr id="23" name="Espace réservé du texte 22"/>
          <p:cNvSpPr>
            <a:spLocks noGrp="1"/>
          </p:cNvSpPr>
          <p:nvPr>
            <p:ph type="body" sz="quarter" idx="17" hasCustomPrompt="1"/>
          </p:nvPr>
        </p:nvSpPr>
        <p:spPr>
          <a:xfrm>
            <a:off x="3190055" y="6445250"/>
            <a:ext cx="3312641" cy="503238"/>
          </a:xfrm>
        </p:spPr>
        <p:txBody>
          <a:bodyPr>
            <a:noAutofit/>
          </a:bodyPr>
          <a:lstStyle>
            <a:lvl1pPr algn="l">
              <a:defRPr sz="2400"/>
            </a:lvl1pPr>
            <a:lvl2pPr>
              <a:defRPr sz="2000"/>
            </a:lvl2pPr>
            <a:lvl3pPr>
              <a:defRPr sz="2000"/>
            </a:lvl3pPr>
            <a:lvl4pPr>
              <a:defRPr sz="2000"/>
            </a:lvl4pPr>
            <a:lvl5pPr>
              <a:defRPr sz="2000"/>
            </a:lvl5pPr>
          </a:lstStyle>
          <a:p>
            <a:pPr lvl="0"/>
            <a:r>
              <a:rPr lang="en-CA" dirty="0"/>
              <a:t>Add phone number</a:t>
            </a:r>
          </a:p>
        </p:txBody>
      </p:sp>
      <p:sp>
        <p:nvSpPr>
          <p:cNvPr id="25" name="Espace réservé pour une image  24"/>
          <p:cNvSpPr>
            <a:spLocks noGrp="1"/>
          </p:cNvSpPr>
          <p:nvPr>
            <p:ph type="pic" sz="quarter" idx="18" hasCustomPrompt="1"/>
          </p:nvPr>
        </p:nvSpPr>
        <p:spPr>
          <a:xfrm>
            <a:off x="6894513" y="6229350"/>
            <a:ext cx="2649537" cy="935038"/>
          </a:xfrm>
        </p:spPr>
        <p:txBody>
          <a:bodyPr/>
          <a:lstStyle>
            <a:lvl1pPr>
              <a:defRPr/>
            </a:lvl1pPr>
          </a:lstStyle>
          <a:p>
            <a:r>
              <a:rPr lang="en-CA" dirty="0"/>
              <a:t>Logo</a:t>
            </a:r>
          </a:p>
        </p:txBody>
      </p:sp>
    </p:spTree>
    <p:extLst>
      <p:ext uri="{BB962C8B-B14F-4D97-AF65-F5344CB8AC3E}">
        <p14:creationId xmlns:p14="http://schemas.microsoft.com/office/powerpoint/2010/main" val="769804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otes of the month with image">
    <p:spTree>
      <p:nvGrpSpPr>
        <p:cNvPr id="1" name=""/>
        <p:cNvGrpSpPr/>
        <p:nvPr/>
      </p:nvGrpSpPr>
      <p:grpSpPr>
        <a:xfrm>
          <a:off x="0" y="0"/>
          <a:ext cx="0" cy="0"/>
          <a:chOff x="0" y="0"/>
          <a:chExt cx="0" cy="0"/>
        </a:xfrm>
      </p:grpSpPr>
      <p:sp>
        <p:nvSpPr>
          <p:cNvPr id="11" name="Espace réservé pour une image  10"/>
          <p:cNvSpPr>
            <a:spLocks noGrp="1"/>
          </p:cNvSpPr>
          <p:nvPr>
            <p:ph type="pic" sz="quarter" idx="13" hasCustomPrompt="1"/>
          </p:nvPr>
        </p:nvSpPr>
        <p:spPr>
          <a:xfrm>
            <a:off x="289971" y="395288"/>
            <a:ext cx="2254786" cy="1736748"/>
          </a:xfrm>
          <a:effectLst>
            <a:outerShdw blurRad="50800" dist="38100" dir="2700000" algn="tl" rotWithShape="0">
              <a:prstClr val="black">
                <a:alpha val="40000"/>
              </a:prstClr>
            </a:outerShdw>
          </a:effectLst>
        </p:spPr>
        <p:txBody>
          <a:bodyPr>
            <a:normAutofit/>
          </a:bodyPr>
          <a:lstStyle>
            <a:lvl1pPr>
              <a:defRPr sz="1400"/>
            </a:lvl1pPr>
          </a:lstStyle>
          <a:p>
            <a:r>
              <a:rPr lang="en-CA" dirty="0"/>
              <a:t>Click icon to add a picture to your month</a:t>
            </a:r>
          </a:p>
        </p:txBody>
      </p:sp>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graphicFrame>
        <p:nvGraphicFramePr>
          <p:cNvPr id="9" name="Tableau 8"/>
          <p:cNvGraphicFramePr>
            <a:graphicFrameLocks noGrp="1"/>
          </p:cNvGraphicFramePr>
          <p:nvPr userDrawn="1">
            <p:extLst>
              <p:ext uri="{D42A27DB-BD31-4B8C-83A1-F6EECF244321}">
                <p14:modId xmlns:p14="http://schemas.microsoft.com/office/powerpoint/2010/main" val="61112383"/>
              </p:ext>
            </p:extLst>
          </p:nvPr>
        </p:nvGraphicFramePr>
        <p:xfrm>
          <a:off x="332168" y="2268816"/>
          <a:ext cx="2196000" cy="4608000"/>
        </p:xfrm>
        <a:graphic>
          <a:graphicData uri="http://schemas.openxmlformats.org/drawingml/2006/table">
            <a:tbl>
              <a:tblPr firstRow="1" bandRow="1">
                <a:tableStyleId>{5940675A-B579-460E-94D1-54222C63F5DA}</a:tableStyleId>
              </a:tblPr>
              <a:tblGrid>
                <a:gridCol w="2196000">
                  <a:extLst>
                    <a:ext uri="{9D8B030D-6E8A-4147-A177-3AD203B41FA5}">
                      <a16:colId xmlns:a16="http://schemas.microsoft.com/office/drawing/2014/main" val="20000"/>
                    </a:ext>
                  </a:extLst>
                </a:gridCol>
              </a:tblGrid>
              <a:tr h="288000">
                <a:tc>
                  <a:txBody>
                    <a:bodyPr/>
                    <a:lstStyle/>
                    <a:p>
                      <a:r>
                        <a:rPr lang="en-CA" sz="1000" b="1" dirty="0"/>
                        <a:t>Notes</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1018342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ck">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101186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st page of calendar">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
        <p:nvSpPr>
          <p:cNvPr id="10" name="Espace réservé du texte 9"/>
          <p:cNvSpPr>
            <a:spLocks noGrp="1"/>
          </p:cNvSpPr>
          <p:nvPr>
            <p:ph type="body" sz="quarter" idx="13" hasCustomPrompt="1"/>
          </p:nvPr>
        </p:nvSpPr>
        <p:spPr>
          <a:xfrm rot="10800000">
            <a:off x="2846388" y="524619"/>
            <a:ext cx="4624387" cy="1152525"/>
          </a:xfrm>
        </p:spPr>
        <p:txBody>
          <a:bodyPr>
            <a:normAutofit/>
          </a:bodyPr>
          <a:lstStyle>
            <a:lvl1pPr algn="ctr">
              <a:defRPr sz="1400" baseline="0"/>
            </a:lvl1pPr>
          </a:lstStyle>
          <a:p>
            <a:pPr lvl="0"/>
            <a:r>
              <a:rPr lang="en-CA" dirty="0"/>
              <a:t>Insert your business name and contact information</a:t>
            </a:r>
          </a:p>
        </p:txBody>
      </p:sp>
      <p:sp>
        <p:nvSpPr>
          <p:cNvPr id="12" name="Espace réservé pour une image  11"/>
          <p:cNvSpPr>
            <a:spLocks noGrp="1"/>
          </p:cNvSpPr>
          <p:nvPr>
            <p:ph type="pic" sz="quarter" idx="14" hasCustomPrompt="1"/>
          </p:nvPr>
        </p:nvSpPr>
        <p:spPr>
          <a:xfrm rot="10800000">
            <a:off x="1062038" y="523875"/>
            <a:ext cx="1657350" cy="1152525"/>
          </a:xfrm>
        </p:spPr>
        <p:txBody>
          <a:bodyPr/>
          <a:lstStyle>
            <a:lvl1pPr>
              <a:defRPr/>
            </a:lvl1pPr>
          </a:lstStyle>
          <a:p>
            <a:r>
              <a:rPr lang="en-CA" dirty="0"/>
              <a:t>Logo</a:t>
            </a:r>
          </a:p>
        </p:txBody>
      </p:sp>
    </p:spTree>
    <p:extLst>
      <p:ext uri="{BB962C8B-B14F-4D97-AF65-F5344CB8AC3E}">
        <p14:creationId xmlns:p14="http://schemas.microsoft.com/office/powerpoint/2010/main" val="968165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st page of calendar-regular paper">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
        <p:nvSpPr>
          <p:cNvPr id="10" name="Espace réservé du texte 9"/>
          <p:cNvSpPr>
            <a:spLocks noGrp="1"/>
          </p:cNvSpPr>
          <p:nvPr>
            <p:ph type="body" sz="quarter" idx="13" hasCustomPrompt="1"/>
          </p:nvPr>
        </p:nvSpPr>
        <p:spPr>
          <a:xfrm>
            <a:off x="2846388" y="5437336"/>
            <a:ext cx="4624387" cy="1152525"/>
          </a:xfrm>
        </p:spPr>
        <p:txBody>
          <a:bodyPr>
            <a:normAutofit/>
          </a:bodyPr>
          <a:lstStyle>
            <a:lvl1pPr algn="ctr">
              <a:defRPr sz="1400" baseline="0"/>
            </a:lvl1pPr>
          </a:lstStyle>
          <a:p>
            <a:pPr lvl="0"/>
            <a:r>
              <a:rPr lang="en-CA" dirty="0"/>
              <a:t>Insert your business name and contact information</a:t>
            </a:r>
          </a:p>
        </p:txBody>
      </p:sp>
      <p:sp>
        <p:nvSpPr>
          <p:cNvPr id="12" name="Espace réservé pour une image  11"/>
          <p:cNvSpPr>
            <a:spLocks noGrp="1"/>
          </p:cNvSpPr>
          <p:nvPr>
            <p:ph type="pic" sz="quarter" idx="14" hasCustomPrompt="1"/>
          </p:nvPr>
        </p:nvSpPr>
        <p:spPr>
          <a:xfrm>
            <a:off x="1062038" y="5436592"/>
            <a:ext cx="1657350" cy="1152525"/>
          </a:xfrm>
        </p:spPr>
        <p:txBody>
          <a:bodyPr/>
          <a:lstStyle>
            <a:lvl1pPr>
              <a:defRPr/>
            </a:lvl1pPr>
          </a:lstStyle>
          <a:p>
            <a:r>
              <a:rPr lang="en-CA" dirty="0"/>
              <a:t>Logo</a:t>
            </a:r>
          </a:p>
        </p:txBody>
      </p:sp>
    </p:spTree>
    <p:extLst>
      <p:ext uri="{BB962C8B-B14F-4D97-AF65-F5344CB8AC3E}">
        <p14:creationId xmlns:p14="http://schemas.microsoft.com/office/powerpoint/2010/main" val="21671361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Title, description and content">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502286" y="295298"/>
            <a:ext cx="3304966" cy="1256736"/>
          </a:xfrm>
        </p:spPr>
        <p:txBody>
          <a:bodyPr anchor="b">
            <a:normAutofit/>
          </a:bodyPr>
          <a:lstStyle>
            <a:lvl1pPr marL="180975" indent="0" algn="l">
              <a:defRPr sz="2800" b="1"/>
            </a:lvl1pPr>
          </a:lstStyle>
          <a:p>
            <a:r>
              <a:rPr lang="en-CA" dirty="0"/>
              <a:t>Insert title or slogan</a:t>
            </a:r>
          </a:p>
        </p:txBody>
      </p:sp>
      <p:sp>
        <p:nvSpPr>
          <p:cNvPr id="3" name="Espace réservé du contenu 2"/>
          <p:cNvSpPr>
            <a:spLocks noGrp="1"/>
          </p:cNvSpPr>
          <p:nvPr>
            <p:ph idx="1" hasCustomPrompt="1"/>
          </p:nvPr>
        </p:nvSpPr>
        <p:spPr>
          <a:xfrm>
            <a:off x="3927590" y="295299"/>
            <a:ext cx="5615825" cy="6330033"/>
          </a:xfrm>
        </p:spPr>
        <p:txBody>
          <a:bodyPr>
            <a:normAutofit/>
          </a:bodyPr>
          <a:lstStyle>
            <a:lvl1pPr>
              <a:defRPr sz="32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en-CA" dirty="0"/>
              <a:t>Insert graphical element</a:t>
            </a:r>
          </a:p>
        </p:txBody>
      </p:sp>
      <p:sp>
        <p:nvSpPr>
          <p:cNvPr id="4" name="Espace réservé du texte 3"/>
          <p:cNvSpPr>
            <a:spLocks noGrp="1"/>
          </p:cNvSpPr>
          <p:nvPr>
            <p:ph type="body" sz="half" idx="2" hasCustomPrompt="1"/>
          </p:nvPr>
        </p:nvSpPr>
        <p:spPr>
          <a:xfrm>
            <a:off x="502286" y="1800976"/>
            <a:ext cx="3304966" cy="4824355"/>
          </a:xfrm>
        </p:spPr>
        <p:txBody>
          <a:bodyPr>
            <a:normAutofit/>
          </a:bodyPr>
          <a:lstStyle>
            <a:lvl1pPr marL="0" indent="0">
              <a:buNone/>
              <a:defRPr sz="1800" baseline="0"/>
            </a:lvl1pPr>
            <a:lvl2pPr marL="498897" indent="0">
              <a:buNone/>
              <a:defRPr sz="1300"/>
            </a:lvl2pPr>
            <a:lvl3pPr marL="997793" indent="0">
              <a:buNone/>
              <a:defRPr sz="1100"/>
            </a:lvl3pPr>
            <a:lvl4pPr marL="1496690" indent="0">
              <a:buNone/>
              <a:defRPr sz="1000"/>
            </a:lvl4pPr>
            <a:lvl5pPr marL="1995587" indent="0">
              <a:buNone/>
              <a:defRPr sz="1000"/>
            </a:lvl5pPr>
            <a:lvl6pPr marL="2494483" indent="0">
              <a:buNone/>
              <a:defRPr sz="1000"/>
            </a:lvl6pPr>
            <a:lvl7pPr marL="2993380" indent="0">
              <a:buNone/>
              <a:defRPr sz="1000"/>
            </a:lvl7pPr>
            <a:lvl8pPr marL="3492276" indent="0">
              <a:buNone/>
              <a:defRPr sz="1000"/>
            </a:lvl8pPr>
            <a:lvl9pPr marL="3991173" indent="0">
              <a:buNone/>
              <a:defRPr sz="1000"/>
            </a:lvl9pPr>
          </a:lstStyle>
          <a:p>
            <a:pPr lvl="0"/>
            <a:r>
              <a:rPr lang="en-CA" dirty="0"/>
              <a:t>Add a description for your picture, or a quote</a:t>
            </a:r>
          </a:p>
        </p:txBody>
      </p:sp>
      <p:sp>
        <p:nvSpPr>
          <p:cNvPr id="5" name="Espace réservé de la date 4"/>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6" name="Espace réservé du pied de page 5"/>
          <p:cNvSpPr>
            <a:spLocks noGrp="1"/>
          </p:cNvSpPr>
          <p:nvPr>
            <p:ph type="ftr" sz="quarter" idx="11"/>
          </p:nvPr>
        </p:nvSpPr>
        <p:spPr/>
        <p:txBody>
          <a:bodyPr/>
          <a:lstStyle/>
          <a:p>
            <a:endParaRPr lang="en-CA" dirty="0"/>
          </a:p>
        </p:txBody>
      </p:sp>
      <p:sp>
        <p:nvSpPr>
          <p:cNvPr id="7" name="Espace réservé du numéro de diapositive 6"/>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2417190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0" y="369024"/>
            <a:ext cx="10045700" cy="531064"/>
          </a:xfrm>
          <a:prstGeom prst="rect">
            <a:avLst/>
          </a:prstGeom>
          <a:gradFill>
            <a:gsLst>
              <a:gs pos="2000">
                <a:schemeClr val="accent1">
                  <a:lumMod val="50000"/>
                </a:schemeClr>
              </a:gs>
              <a:gs pos="100000">
                <a:schemeClr val="accent2">
                  <a:lumMod val="75000"/>
                </a:schemeClr>
              </a:gs>
              <a:gs pos="42000">
                <a:schemeClr val="accent1">
                  <a:lumMod val="75000"/>
                </a:schemeClr>
              </a:gs>
            </a:gsLst>
            <a:lin ang="0" scaled="1"/>
          </a:gradFill>
        </p:spPr>
        <p:txBody>
          <a:bodyPr vert="horz" lIns="99779" tIns="49890" rIns="99779" bIns="49890" rtlCol="0" anchor="b">
            <a:normAutofit/>
          </a:bodyPr>
          <a:lstStyle/>
          <a:p>
            <a:r>
              <a:rPr lang="en-CA" dirty="0"/>
              <a:t>Insert title or slogan for your pictures</a:t>
            </a:r>
          </a:p>
        </p:txBody>
      </p:sp>
      <p:sp>
        <p:nvSpPr>
          <p:cNvPr id="3" name="Espace réservé du texte 2"/>
          <p:cNvSpPr>
            <a:spLocks noGrp="1"/>
          </p:cNvSpPr>
          <p:nvPr>
            <p:ph type="body" idx="1"/>
          </p:nvPr>
        </p:nvSpPr>
        <p:spPr>
          <a:xfrm>
            <a:off x="502285" y="1116113"/>
            <a:ext cx="9041130" cy="5509220"/>
          </a:xfrm>
          <a:prstGeom prst="rect">
            <a:avLst/>
          </a:prstGeom>
        </p:spPr>
        <p:txBody>
          <a:bodyPr vert="horz" lIns="99779" tIns="49890" rIns="99779" bIns="49890" rtlCol="0">
            <a:normAutofit/>
          </a:bodyPr>
          <a:lstStyle/>
          <a:p>
            <a:pPr lvl="0"/>
            <a:r>
              <a:rPr lang="en-CA" dirty="0"/>
              <a:t>Click to add your text</a:t>
            </a:r>
          </a:p>
        </p:txBody>
      </p:sp>
      <p:sp>
        <p:nvSpPr>
          <p:cNvPr id="4" name="Espace réservé de la date 3"/>
          <p:cNvSpPr>
            <a:spLocks noGrp="1"/>
          </p:cNvSpPr>
          <p:nvPr>
            <p:ph type="dt" sz="half" idx="2"/>
          </p:nvPr>
        </p:nvSpPr>
        <p:spPr>
          <a:xfrm>
            <a:off x="502285" y="6874275"/>
            <a:ext cx="2343997" cy="394876"/>
          </a:xfrm>
          <a:prstGeom prst="rect">
            <a:avLst/>
          </a:prstGeom>
        </p:spPr>
        <p:txBody>
          <a:bodyPr vert="horz" lIns="99779" tIns="49890" rIns="99779" bIns="49890" rtlCol="0" anchor="ctr"/>
          <a:lstStyle>
            <a:lvl1pPr algn="l">
              <a:defRPr sz="1300">
                <a:solidFill>
                  <a:schemeClr val="tx1">
                    <a:tint val="75000"/>
                  </a:schemeClr>
                </a:solidFill>
              </a:defRPr>
            </a:lvl1pPr>
          </a:lstStyle>
          <a:p>
            <a:fld id="{4D89DDB8-CE37-4C3D-A0AC-B23FAB6F7054}" type="datetimeFigureOut">
              <a:rPr lang="en-CA" smtClean="0"/>
              <a:t>27/08/2018</a:t>
            </a:fld>
            <a:endParaRPr lang="en-CA" dirty="0"/>
          </a:p>
        </p:txBody>
      </p:sp>
      <p:sp>
        <p:nvSpPr>
          <p:cNvPr id="5" name="Espace réservé du pied de page 4"/>
          <p:cNvSpPr>
            <a:spLocks noGrp="1"/>
          </p:cNvSpPr>
          <p:nvPr>
            <p:ph type="ftr" sz="quarter" idx="3"/>
          </p:nvPr>
        </p:nvSpPr>
        <p:spPr>
          <a:xfrm>
            <a:off x="3432281" y="6874275"/>
            <a:ext cx="3181138" cy="394876"/>
          </a:xfrm>
          <a:prstGeom prst="rect">
            <a:avLst/>
          </a:prstGeom>
        </p:spPr>
        <p:txBody>
          <a:bodyPr vert="horz" lIns="99779" tIns="49890" rIns="99779" bIns="49890" rtlCol="0" anchor="ctr"/>
          <a:lstStyle>
            <a:lvl1pPr algn="ctr">
              <a:defRPr sz="1300">
                <a:solidFill>
                  <a:schemeClr val="tx1">
                    <a:tint val="75000"/>
                  </a:schemeClr>
                </a:solidFill>
              </a:defRPr>
            </a:lvl1pPr>
          </a:lstStyle>
          <a:p>
            <a:endParaRPr lang="en-CA" dirty="0"/>
          </a:p>
        </p:txBody>
      </p:sp>
      <p:sp>
        <p:nvSpPr>
          <p:cNvPr id="6" name="Espace réservé du numéro de diapositive 5"/>
          <p:cNvSpPr>
            <a:spLocks noGrp="1"/>
          </p:cNvSpPr>
          <p:nvPr>
            <p:ph type="sldNum" sz="quarter" idx="4"/>
          </p:nvPr>
        </p:nvSpPr>
        <p:spPr>
          <a:xfrm>
            <a:off x="7199418" y="6874275"/>
            <a:ext cx="2343997" cy="394876"/>
          </a:xfrm>
          <a:prstGeom prst="rect">
            <a:avLst/>
          </a:prstGeom>
        </p:spPr>
        <p:txBody>
          <a:bodyPr vert="horz" lIns="99779" tIns="49890" rIns="99779" bIns="49890" rtlCol="0" anchor="ctr"/>
          <a:lstStyle>
            <a:lvl1pPr algn="r">
              <a:defRPr sz="1300">
                <a:solidFill>
                  <a:schemeClr val="tx1">
                    <a:tint val="75000"/>
                  </a:schemeClr>
                </a:solidFill>
              </a:defRPr>
            </a:lvl1pPr>
          </a:lstStyle>
          <a:p>
            <a:fld id="{FF9D7302-5D89-4B18-94E4-F6B28410A1EA}" type="slidenum">
              <a:rPr lang="en-CA" smtClean="0"/>
              <a:t>‹#›</a:t>
            </a:fld>
            <a:endParaRPr lang="en-CA" dirty="0"/>
          </a:p>
        </p:txBody>
      </p:sp>
    </p:spTree>
    <p:extLst>
      <p:ext uri="{BB962C8B-B14F-4D97-AF65-F5344CB8AC3E}">
        <p14:creationId xmlns:p14="http://schemas.microsoft.com/office/powerpoint/2010/main" val="1462302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60" r:id="rId5"/>
    <p:sldLayoutId id="2147483658" r:id="rId6"/>
    <p:sldLayoutId id="2147483659" r:id="rId7"/>
    <p:sldLayoutId id="2147483657" r:id="rId8"/>
    <p:sldLayoutId id="2147483655" r:id="rId9"/>
    <p:sldLayoutId id="2147483662" r:id="rId10"/>
    <p:sldLayoutId id="2147483661" r:id="rId11"/>
    <p:sldLayoutId id="2147483663" r:id="rId12"/>
    <p:sldLayoutId id="2147483664" r:id="rId13"/>
    <p:sldLayoutId id="2147483656" r:id="rId14"/>
  </p:sldLayoutIdLst>
  <p:txStyles>
    <p:titleStyle>
      <a:lvl1pPr marL="396000" algn="l" defTabSz="997793" rtl="0" eaLnBrk="1" latinLnBrk="0" hangingPunct="1">
        <a:spcBef>
          <a:spcPct val="0"/>
        </a:spcBef>
        <a:buNone/>
        <a:defRPr sz="2800" b="1" kern="1200">
          <a:solidFill>
            <a:schemeClr val="bg1"/>
          </a:solidFill>
          <a:latin typeface="+mj-lt"/>
          <a:ea typeface="+mj-ea"/>
          <a:cs typeface="+mj-cs"/>
        </a:defRPr>
      </a:lvl1pPr>
    </p:titleStyle>
    <p:bodyStyle>
      <a:lvl1pPr marL="0" indent="0" algn="l" defTabSz="997793"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1pPr>
      <a:lvl2pPr marL="810707" indent="-311810" algn="l" defTabSz="997793"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47242" indent="-249448" algn="l" defTabSz="997793"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46138"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45035"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43932"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42828"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41725"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40621"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p:bodyStyle>
    <p:otherStyle>
      <a:defPPr>
        <a:defRPr lang="fr-FR"/>
      </a:defPPr>
      <a:lvl1pPr marL="0" algn="l" defTabSz="997793" rtl="0" eaLnBrk="1" latinLnBrk="0" hangingPunct="1">
        <a:defRPr sz="2000" kern="1200">
          <a:solidFill>
            <a:schemeClr val="tx1"/>
          </a:solidFill>
          <a:latin typeface="+mn-lt"/>
          <a:ea typeface="+mn-ea"/>
          <a:cs typeface="+mn-cs"/>
        </a:defRPr>
      </a:lvl1pPr>
      <a:lvl2pPr marL="498897" algn="l" defTabSz="997793" rtl="0" eaLnBrk="1" latinLnBrk="0" hangingPunct="1">
        <a:defRPr sz="2000" kern="1200">
          <a:solidFill>
            <a:schemeClr val="tx1"/>
          </a:solidFill>
          <a:latin typeface="+mn-lt"/>
          <a:ea typeface="+mn-ea"/>
          <a:cs typeface="+mn-cs"/>
        </a:defRPr>
      </a:lvl2pPr>
      <a:lvl3pPr marL="997793" algn="l" defTabSz="997793" rtl="0" eaLnBrk="1" latinLnBrk="0" hangingPunct="1">
        <a:defRPr sz="2000" kern="1200">
          <a:solidFill>
            <a:schemeClr val="tx1"/>
          </a:solidFill>
          <a:latin typeface="+mn-lt"/>
          <a:ea typeface="+mn-ea"/>
          <a:cs typeface="+mn-cs"/>
        </a:defRPr>
      </a:lvl3pPr>
      <a:lvl4pPr marL="1496690" algn="l" defTabSz="997793" rtl="0" eaLnBrk="1" latinLnBrk="0" hangingPunct="1">
        <a:defRPr sz="2000" kern="1200">
          <a:solidFill>
            <a:schemeClr val="tx1"/>
          </a:solidFill>
          <a:latin typeface="+mn-lt"/>
          <a:ea typeface="+mn-ea"/>
          <a:cs typeface="+mn-cs"/>
        </a:defRPr>
      </a:lvl4pPr>
      <a:lvl5pPr marL="1995587" algn="l" defTabSz="997793" rtl="0" eaLnBrk="1" latinLnBrk="0" hangingPunct="1">
        <a:defRPr sz="2000" kern="1200">
          <a:solidFill>
            <a:schemeClr val="tx1"/>
          </a:solidFill>
          <a:latin typeface="+mn-lt"/>
          <a:ea typeface="+mn-ea"/>
          <a:cs typeface="+mn-cs"/>
        </a:defRPr>
      </a:lvl5pPr>
      <a:lvl6pPr marL="2494483" algn="l" defTabSz="997793" rtl="0" eaLnBrk="1" latinLnBrk="0" hangingPunct="1">
        <a:defRPr sz="2000" kern="1200">
          <a:solidFill>
            <a:schemeClr val="tx1"/>
          </a:solidFill>
          <a:latin typeface="+mn-lt"/>
          <a:ea typeface="+mn-ea"/>
          <a:cs typeface="+mn-cs"/>
        </a:defRPr>
      </a:lvl6pPr>
      <a:lvl7pPr marL="2993380" algn="l" defTabSz="997793" rtl="0" eaLnBrk="1" latinLnBrk="0" hangingPunct="1">
        <a:defRPr sz="2000" kern="1200">
          <a:solidFill>
            <a:schemeClr val="tx1"/>
          </a:solidFill>
          <a:latin typeface="+mn-lt"/>
          <a:ea typeface="+mn-ea"/>
          <a:cs typeface="+mn-cs"/>
        </a:defRPr>
      </a:lvl7pPr>
      <a:lvl8pPr marL="3492276" algn="l" defTabSz="997793" rtl="0" eaLnBrk="1" latinLnBrk="0" hangingPunct="1">
        <a:defRPr sz="2000" kern="1200">
          <a:solidFill>
            <a:schemeClr val="tx1"/>
          </a:solidFill>
          <a:latin typeface="+mn-lt"/>
          <a:ea typeface="+mn-ea"/>
          <a:cs typeface="+mn-cs"/>
        </a:defRPr>
      </a:lvl8pPr>
      <a:lvl9pPr marL="3991173" algn="l" defTabSz="997793"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5.xml"/><Relationship Id="rId1" Type="http://schemas.openxmlformats.org/officeDocument/2006/relationships/tags" Target="../tags/tag14.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9.xml"/><Relationship Id="rId1" Type="http://schemas.openxmlformats.org/officeDocument/2006/relationships/tags" Target="../tags/tag18.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1.xml"/><Relationship Id="rId1" Type="http://schemas.openxmlformats.org/officeDocument/2006/relationships/tags" Target="../tags/tag20.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3.xml"/><Relationship Id="rId1" Type="http://schemas.openxmlformats.org/officeDocument/2006/relationships/tags" Target="../tags/tag22.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5.xml"/><Relationship Id="rId1" Type="http://schemas.openxmlformats.org/officeDocument/2006/relationships/tags" Target="../tags/tag24.xml"/><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18" Type="http://schemas.openxmlformats.org/officeDocument/2006/relationships/tags" Target="../tags/tag43.xml"/><Relationship Id="rId26" Type="http://schemas.openxmlformats.org/officeDocument/2006/relationships/tags" Target="../tags/tag51.xml"/><Relationship Id="rId3" Type="http://schemas.openxmlformats.org/officeDocument/2006/relationships/tags" Target="../tags/tag28.xml"/><Relationship Id="rId21" Type="http://schemas.openxmlformats.org/officeDocument/2006/relationships/tags" Target="../tags/tag46.xml"/><Relationship Id="rId7" Type="http://schemas.openxmlformats.org/officeDocument/2006/relationships/tags" Target="../tags/tag32.xml"/><Relationship Id="rId12" Type="http://schemas.openxmlformats.org/officeDocument/2006/relationships/tags" Target="../tags/tag37.xml"/><Relationship Id="rId17" Type="http://schemas.openxmlformats.org/officeDocument/2006/relationships/tags" Target="../tags/tag42.xml"/><Relationship Id="rId25" Type="http://schemas.openxmlformats.org/officeDocument/2006/relationships/tags" Target="../tags/tag50.xml"/><Relationship Id="rId2" Type="http://schemas.openxmlformats.org/officeDocument/2006/relationships/tags" Target="../tags/tag27.xml"/><Relationship Id="rId16" Type="http://schemas.openxmlformats.org/officeDocument/2006/relationships/tags" Target="../tags/tag41.xml"/><Relationship Id="rId20" Type="http://schemas.openxmlformats.org/officeDocument/2006/relationships/tags" Target="../tags/tag45.xml"/><Relationship Id="rId29" Type="http://schemas.openxmlformats.org/officeDocument/2006/relationships/notesSlide" Target="../notesSlides/notesSlide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24" Type="http://schemas.openxmlformats.org/officeDocument/2006/relationships/tags" Target="../tags/tag49.xml"/><Relationship Id="rId5" Type="http://schemas.openxmlformats.org/officeDocument/2006/relationships/tags" Target="../tags/tag30.xml"/><Relationship Id="rId15" Type="http://schemas.openxmlformats.org/officeDocument/2006/relationships/tags" Target="../tags/tag40.xml"/><Relationship Id="rId23" Type="http://schemas.openxmlformats.org/officeDocument/2006/relationships/tags" Target="../tags/tag48.xml"/><Relationship Id="rId28" Type="http://schemas.openxmlformats.org/officeDocument/2006/relationships/slideLayout" Target="../slideLayouts/slideLayout9.xml"/><Relationship Id="rId10" Type="http://schemas.openxmlformats.org/officeDocument/2006/relationships/tags" Target="../tags/tag35.xml"/><Relationship Id="rId19" Type="http://schemas.openxmlformats.org/officeDocument/2006/relationships/tags" Target="../tags/tag44.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tags" Target="../tags/tag39.xml"/><Relationship Id="rId22" Type="http://schemas.openxmlformats.org/officeDocument/2006/relationships/tags" Target="../tags/tag47.xml"/><Relationship Id="rId27" Type="http://schemas.openxmlformats.org/officeDocument/2006/relationships/tags" Target="../tags/tag5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pour une image  1"/>
          <p:cNvSpPr>
            <a:spLocks noGrp="1"/>
          </p:cNvSpPr>
          <p:nvPr>
            <p:ph type="pic" sz="quarter" idx="14"/>
          </p:nvPr>
        </p:nvSpPr>
        <p:spPr/>
      </p:sp>
      <p:sp>
        <p:nvSpPr>
          <p:cNvPr id="3" name="Titre 2"/>
          <p:cNvSpPr>
            <a:spLocks noGrp="1"/>
          </p:cNvSpPr>
          <p:nvPr>
            <p:ph type="ctrTitle"/>
          </p:nvPr>
        </p:nvSpPr>
        <p:spPr/>
        <p:txBody>
          <a:bodyPr/>
          <a:lstStyle/>
          <a:p>
            <a:endParaRPr lang="en-CA" dirty="0"/>
          </a:p>
        </p:txBody>
      </p:sp>
      <p:sp>
        <p:nvSpPr>
          <p:cNvPr id="4" name="Sous-titre 3"/>
          <p:cNvSpPr>
            <a:spLocks noGrp="1"/>
          </p:cNvSpPr>
          <p:nvPr>
            <p:ph type="subTitle" idx="1"/>
          </p:nvPr>
        </p:nvSpPr>
        <p:spPr>
          <a:xfrm>
            <a:off x="502285" y="4202854"/>
            <a:ext cx="9066579" cy="1895404"/>
          </a:xfrm>
        </p:spPr>
        <p:txBody>
          <a:bodyPr/>
          <a:lstStyle/>
          <a:p>
            <a:endParaRPr lang="en-CA" dirty="0"/>
          </a:p>
        </p:txBody>
      </p:sp>
      <p:sp>
        <p:nvSpPr>
          <p:cNvPr id="7" name="Espace réservé pour une image  6"/>
          <p:cNvSpPr>
            <a:spLocks noGrp="1"/>
          </p:cNvSpPr>
          <p:nvPr>
            <p:ph type="pic" sz="quarter" idx="13"/>
          </p:nvPr>
        </p:nvSpPr>
        <p:spPr/>
      </p:sp>
    </p:spTree>
    <p:extLst>
      <p:ext uri="{BB962C8B-B14F-4D97-AF65-F5344CB8AC3E}">
        <p14:creationId xmlns:p14="http://schemas.microsoft.com/office/powerpoint/2010/main" val="828953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endParaRPr lang="en-CA" dirty="0"/>
          </a:p>
        </p:txBody>
      </p:sp>
      <p:sp>
        <p:nvSpPr>
          <p:cNvPr id="5" name="Espace réservé pour une image  4"/>
          <p:cNvSpPr>
            <a:spLocks noGrp="1"/>
          </p:cNvSpPr>
          <p:nvPr>
            <p:ph type="pic" sz="quarter" idx="13"/>
          </p:nvPr>
        </p:nvSpPr>
        <p:spPr/>
      </p:sp>
      <p:sp>
        <p:nvSpPr>
          <p:cNvPr id="6" name="Espace réservé pour une image  5"/>
          <p:cNvSpPr>
            <a:spLocks noGrp="1"/>
          </p:cNvSpPr>
          <p:nvPr>
            <p:ph type="pic" sz="quarter" idx="14"/>
          </p:nvPr>
        </p:nvSpPr>
        <p:spPr/>
      </p:sp>
    </p:spTree>
    <p:extLst>
      <p:ext uri="{BB962C8B-B14F-4D97-AF65-F5344CB8AC3E}">
        <p14:creationId xmlns:p14="http://schemas.microsoft.com/office/powerpoint/2010/main" val="3369481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en-CA" dirty="0"/>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en-CA" dirty="0"/>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January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en-CA" dirty="0"/>
          </a:p>
        </p:txBody>
      </p:sp>
      <p:graphicFrame>
        <p:nvGraphicFramePr>
          <p:cNvPr id="13" name="Janvier"/>
          <p:cNvGraphicFramePr>
            <a:graphicFrameLocks noGrp="1"/>
          </p:cNvGraphicFramePr>
          <p:nvPr>
            <p:custDataLst>
              <p:tags r:id="rId2"/>
            </p:custDataLst>
            <p:extLst>
              <p:ext uri="{D42A27DB-BD31-4B8C-83A1-F6EECF244321}">
                <p14:modId xmlns:p14="http://schemas.microsoft.com/office/powerpoint/2010/main" val="4019240733"/>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778796">
                <a:tc>
                  <a:txBody>
                    <a:bodyPr/>
                    <a:lstStyle/>
                    <a:p>
                      <a:pPr algn="ctr"/>
                      <a:r>
                        <a:rPr lang="en-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Wed.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Fri.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Sat.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81156">
                <a:tc>
                  <a:txBody>
                    <a:bodyPr/>
                    <a:lstStyle/>
                    <a:p>
                      <a:pPr algn="l"/>
                      <a:r>
                        <a:rPr lang="en-CA" sz="1400">
                          <a:solidFill>
                            <a:srgbClr val="DCDCDC"/>
                          </a:solidFill>
                        </a:rPr>
                        <a:t>30</a:t>
                      </a:r>
                      <a:endParaRPr lang="en-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DCDCDC"/>
                          </a:solidFill>
                        </a:rPr>
                        <a:t>31</a:t>
                      </a:r>
                      <a:endParaRPr lang="en-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3</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4</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5</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81156">
                <a:tc>
                  <a:txBody>
                    <a:bodyPr/>
                    <a:lstStyle/>
                    <a:p>
                      <a:pPr algn="l"/>
                      <a:r>
                        <a:rPr lang="en-CA" sz="1400">
                          <a:solidFill>
                            <a:srgbClr val="000000"/>
                          </a:solidFill>
                        </a:rPr>
                        <a:t>6</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7</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8</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9</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10</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11</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12</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81156">
                <a:tc>
                  <a:txBody>
                    <a:bodyPr/>
                    <a:lstStyle/>
                    <a:p>
                      <a:pPr algn="l"/>
                      <a:r>
                        <a:rPr lang="en-CA" sz="1400">
                          <a:solidFill>
                            <a:srgbClr val="000000"/>
                          </a:solidFill>
                        </a:rPr>
                        <a:t>13</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14</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15</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16</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17</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18</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19</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81156">
                <a:tc>
                  <a:txBody>
                    <a:bodyPr/>
                    <a:lstStyle/>
                    <a:p>
                      <a:pPr algn="l"/>
                      <a:r>
                        <a:rPr lang="en-CA" sz="1400">
                          <a:solidFill>
                            <a:srgbClr val="000000"/>
                          </a:solidFill>
                        </a:rPr>
                        <a:t>20</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21</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22</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23</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24</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25</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26</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881156">
                <a:tc>
                  <a:txBody>
                    <a:bodyPr/>
                    <a:lstStyle/>
                    <a:p>
                      <a:pPr algn="l"/>
                      <a:r>
                        <a:rPr lang="en-CA" sz="1400">
                          <a:solidFill>
                            <a:srgbClr val="000000"/>
                          </a:solidFill>
                        </a:rPr>
                        <a:t>27</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28</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29</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30</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31</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C8C8C8"/>
                          </a:solidFill>
                        </a:rPr>
                        <a:t>1</a:t>
                      </a:r>
                      <a:endParaRPr lang="en-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C8C8C8"/>
                          </a:solidFill>
                        </a:rPr>
                        <a:t>2</a:t>
                      </a:r>
                      <a:endParaRPr lang="en-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8402252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endParaRPr lang="en-CA" dirty="0"/>
          </a:p>
        </p:txBody>
      </p:sp>
      <p:sp>
        <p:nvSpPr>
          <p:cNvPr id="6" name="Espace réservé du contenu 5"/>
          <p:cNvSpPr>
            <a:spLocks noGrp="1"/>
          </p:cNvSpPr>
          <p:nvPr>
            <p:ph idx="1"/>
          </p:nvPr>
        </p:nvSpPr>
        <p:spPr/>
        <p:txBody>
          <a:bodyPr/>
          <a:lstStyle/>
          <a:p>
            <a:endParaRPr lang="en-CA" dirty="0"/>
          </a:p>
        </p:txBody>
      </p:sp>
    </p:spTree>
    <p:extLst>
      <p:ext uri="{BB962C8B-B14F-4D97-AF65-F5344CB8AC3E}">
        <p14:creationId xmlns:p14="http://schemas.microsoft.com/office/powerpoint/2010/main" val="233587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en-CA" dirty="0"/>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en-CA" dirty="0"/>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February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en-CA" dirty="0"/>
          </a:p>
        </p:txBody>
      </p:sp>
      <p:graphicFrame>
        <p:nvGraphicFramePr>
          <p:cNvPr id="13" name="Février"/>
          <p:cNvGraphicFramePr>
            <a:graphicFrameLocks noGrp="1"/>
          </p:cNvGraphicFramePr>
          <p:nvPr>
            <p:custDataLst>
              <p:tags r:id="rId2"/>
            </p:custDataLst>
            <p:extLst>
              <p:ext uri="{D42A27DB-BD31-4B8C-83A1-F6EECF244321}">
                <p14:modId xmlns:p14="http://schemas.microsoft.com/office/powerpoint/2010/main" val="160744847"/>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en-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Wed.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Fri.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CA" sz="1600" b="1" dirty="0"/>
                        <a:t>Sat.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en-CA" sz="1400">
                          <a:solidFill>
                            <a:srgbClr val="DCDCDC"/>
                          </a:solidFill>
                        </a:rPr>
                        <a:t>27</a:t>
                      </a:r>
                      <a:endParaRPr lang="en-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DCDCDC"/>
                          </a:solidFill>
                        </a:rPr>
                        <a:t>28</a:t>
                      </a:r>
                      <a:endParaRPr lang="en-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DCDCDC"/>
                          </a:solidFill>
                        </a:rPr>
                        <a:t>29</a:t>
                      </a:r>
                      <a:endParaRPr lang="en-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DCDCDC"/>
                          </a:solidFill>
                        </a:rPr>
                        <a:t>30</a:t>
                      </a:r>
                      <a:endParaRPr lang="en-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DCDCDC"/>
                          </a:solidFill>
                        </a:rPr>
                        <a:t>31</a:t>
                      </a:r>
                      <a:endParaRPr lang="en-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en-CA" sz="1400">
                          <a:solidFill>
                            <a:srgbClr val="000000"/>
                          </a:solidFill>
                        </a:rPr>
                        <a:t>3</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4</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5</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6</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7</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8</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9</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en-CA" sz="1400">
                          <a:solidFill>
                            <a:srgbClr val="000000"/>
                          </a:solidFill>
                        </a:rPr>
                        <a:t>10</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11</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12</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13</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14</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15</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16</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en-CA" sz="1400">
                          <a:solidFill>
                            <a:srgbClr val="000000"/>
                          </a:solidFill>
                        </a:rPr>
                        <a:t>17</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18</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19</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20</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21</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22</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23</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en-CA" sz="1400">
                          <a:solidFill>
                            <a:srgbClr val="000000"/>
                          </a:solidFill>
                        </a:rPr>
                        <a:t>24</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25</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26</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27</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000000"/>
                          </a:solidFill>
                        </a:rPr>
                        <a:t>28</a:t>
                      </a:r>
                      <a:endParaRPr lang="en-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C8C8C8"/>
                          </a:solidFill>
                        </a:rPr>
                        <a:t>1</a:t>
                      </a:r>
                      <a:endParaRPr lang="en-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en-CA" sz="1400">
                          <a:solidFill>
                            <a:srgbClr val="C8C8C8"/>
                          </a:solidFill>
                        </a:rPr>
                        <a:t>2</a:t>
                      </a:r>
                      <a:endParaRPr lang="en-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3123184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a:p>
        </p:txBody>
      </p:sp>
      <p:sp>
        <p:nvSpPr>
          <p:cNvPr id="6" name="Espace réservé du contenu 5"/>
          <p:cNvSpPr>
            <a:spLocks noGrp="1"/>
          </p:cNvSpPr>
          <p:nvPr>
            <p:ph sz="half" idx="1"/>
          </p:nvPr>
        </p:nvSpPr>
        <p:spPr/>
        <p:txBody>
          <a:bodyPr/>
          <a:lstStyle/>
          <a:p>
            <a:endParaRPr lang="fr-CA"/>
          </a:p>
        </p:txBody>
      </p:sp>
      <p:sp>
        <p:nvSpPr>
          <p:cNvPr id="7" name="Espace réservé du contenu 6"/>
          <p:cNvSpPr>
            <a:spLocks noGrp="1"/>
          </p:cNvSpPr>
          <p:nvPr>
            <p:ph sz="half" idx="2"/>
          </p:nvPr>
        </p:nvSpPr>
        <p:spPr/>
        <p:txBody>
          <a:bodyPr/>
          <a:lstStyle/>
          <a:p>
            <a:endParaRPr lang="fr-CA"/>
          </a:p>
        </p:txBody>
      </p:sp>
    </p:spTree>
    <p:extLst>
      <p:ext uri="{BB962C8B-B14F-4D97-AF65-F5344CB8AC3E}">
        <p14:creationId xmlns:p14="http://schemas.microsoft.com/office/powerpoint/2010/main" val="158860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March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Mars"/>
          <p:cNvGraphicFramePr>
            <a:graphicFrameLocks noGrp="1"/>
          </p:cNvGraphicFramePr>
          <p:nvPr>
            <p:custDataLst>
              <p:tags r:id="rId2"/>
            </p:custDataLst>
            <p:extLst>
              <p:ext uri="{D42A27DB-BD31-4B8C-83A1-F6EECF244321}">
                <p14:modId xmlns:p14="http://schemas.microsoft.com/office/powerpoint/2010/main" val="3974242773"/>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56903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69256">
                <a:tc>
                  <a:txBody>
                    <a:bodyPr/>
                    <a:lstStyle/>
                    <a:p>
                      <a:pPr algn="l"/>
                      <a:r>
                        <a:rPr lang="fr-CA" sz="1400">
                          <a:solidFill>
                            <a:srgbClr val="DCDCDC"/>
                          </a:solidFill>
                        </a:rPr>
                        <a:t>24</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25</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26</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27</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69256">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69256">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69256">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69256">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769256">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5</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6</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20839668"/>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79298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a:p>
        </p:txBody>
      </p:sp>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4229713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April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Avril"/>
          <p:cNvGraphicFramePr>
            <a:graphicFrameLocks noGrp="1"/>
          </p:cNvGraphicFramePr>
          <p:nvPr>
            <p:custDataLst>
              <p:tags r:id="rId2"/>
            </p:custDataLst>
            <p:extLst>
              <p:ext uri="{D42A27DB-BD31-4B8C-83A1-F6EECF244321}">
                <p14:modId xmlns:p14="http://schemas.microsoft.com/office/powerpoint/2010/main" val="3183939919"/>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352489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pPr marL="177800"/>
            <a:endParaRPr lang="fr-CA" dirty="0"/>
          </a:p>
        </p:txBody>
      </p:sp>
      <p:sp>
        <p:nvSpPr>
          <p:cNvPr id="5" name="Espace réservé du contenu 4"/>
          <p:cNvSpPr>
            <a:spLocks noGrp="1"/>
          </p:cNvSpPr>
          <p:nvPr>
            <p:ph idx="1"/>
          </p:nvPr>
        </p:nvSpPr>
        <p:spPr/>
        <p:txBody>
          <a:bodyPr/>
          <a:lstStyle/>
          <a:p>
            <a:endParaRPr lang="fr-CA"/>
          </a:p>
        </p:txBody>
      </p:sp>
      <p:sp>
        <p:nvSpPr>
          <p:cNvPr id="6" name="Espace réservé du texte 5"/>
          <p:cNvSpPr>
            <a:spLocks noGrp="1"/>
          </p:cNvSpPr>
          <p:nvPr>
            <p:ph type="body" sz="half" idx="2"/>
          </p:nvPr>
        </p:nvSpPr>
        <p:spPr/>
        <p:txBody>
          <a:bodyPr/>
          <a:lstStyle/>
          <a:p>
            <a:endParaRPr lang="fr-CA"/>
          </a:p>
        </p:txBody>
      </p:sp>
    </p:spTree>
    <p:extLst>
      <p:ext uri="{BB962C8B-B14F-4D97-AF65-F5344CB8AC3E}">
        <p14:creationId xmlns:p14="http://schemas.microsoft.com/office/powerpoint/2010/main" val="35458024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May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Mai"/>
          <p:cNvGraphicFramePr>
            <a:graphicFrameLocks noGrp="1"/>
          </p:cNvGraphicFramePr>
          <p:nvPr>
            <p:custDataLst>
              <p:tags r:id="rId2"/>
            </p:custDataLst>
            <p:extLst>
              <p:ext uri="{D42A27DB-BD31-4B8C-83A1-F6EECF244321}">
                <p14:modId xmlns:p14="http://schemas.microsoft.com/office/powerpoint/2010/main" val="491388760"/>
              </p:ext>
            </p:extLst>
          </p:nvPr>
        </p:nvGraphicFramePr>
        <p:xfrm>
          <a:off x="2913449" y="1692176"/>
          <a:ext cx="6697131" cy="5184575"/>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34996792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endParaRPr lang="fr-CA"/>
          </a:p>
        </p:txBody>
      </p:sp>
      <p:sp>
        <p:nvSpPr>
          <p:cNvPr id="4" name="Espace réservé pour une image  3"/>
          <p:cNvSpPr>
            <a:spLocks noGrp="1"/>
          </p:cNvSpPr>
          <p:nvPr>
            <p:ph type="pic" sz="quarter" idx="13"/>
          </p:nvPr>
        </p:nvSpPr>
        <p:spPr/>
      </p:sp>
      <p:sp>
        <p:nvSpPr>
          <p:cNvPr id="5" name="Espace réservé pour une image  4"/>
          <p:cNvSpPr>
            <a:spLocks noGrp="1"/>
          </p:cNvSpPr>
          <p:nvPr>
            <p:ph type="pic" sz="quarter" idx="14"/>
          </p:nvPr>
        </p:nvSpPr>
        <p:spPr/>
      </p:sp>
    </p:spTree>
    <p:extLst>
      <p:ext uri="{BB962C8B-B14F-4D97-AF65-F5344CB8AC3E}">
        <p14:creationId xmlns:p14="http://schemas.microsoft.com/office/powerpoint/2010/main" val="3025158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June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Juin"/>
          <p:cNvGraphicFramePr>
            <a:graphicFrameLocks noGrp="1"/>
          </p:cNvGraphicFramePr>
          <p:nvPr>
            <p:custDataLst>
              <p:tags r:id="rId2"/>
            </p:custDataLst>
            <p:extLst>
              <p:ext uri="{D42A27DB-BD31-4B8C-83A1-F6EECF244321}">
                <p14:modId xmlns:p14="http://schemas.microsoft.com/office/powerpoint/2010/main" val="313474396"/>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56903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69256">
                <a:tc>
                  <a:txBody>
                    <a:bodyPr/>
                    <a:lstStyle/>
                    <a:p>
                      <a:pPr algn="l"/>
                      <a:r>
                        <a:rPr lang="fr-CA" sz="1400">
                          <a:solidFill>
                            <a:srgbClr val="DCDCDC"/>
                          </a:solidFill>
                        </a:rPr>
                        <a:t>26</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27</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69256">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69256">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69256">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69256">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769256">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5</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6</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44391719"/>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2648905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re 8"/>
          <p:cNvSpPr>
            <a:spLocks noGrp="1"/>
          </p:cNvSpPr>
          <p:nvPr>
            <p:ph type="title"/>
          </p:nvPr>
        </p:nvSpPr>
        <p:spPr/>
        <p:txBody>
          <a:bodyPr/>
          <a:lstStyle/>
          <a:p>
            <a:endParaRPr lang="fr-CA"/>
          </a:p>
        </p:txBody>
      </p:sp>
      <p:sp>
        <p:nvSpPr>
          <p:cNvPr id="10" name="Espace réservé du contenu 9"/>
          <p:cNvSpPr>
            <a:spLocks noGrp="1"/>
          </p:cNvSpPr>
          <p:nvPr>
            <p:ph sz="half" idx="1"/>
          </p:nvPr>
        </p:nvSpPr>
        <p:spPr/>
        <p:txBody>
          <a:bodyPr/>
          <a:lstStyle/>
          <a:p>
            <a:endParaRPr lang="fr-CA"/>
          </a:p>
        </p:txBody>
      </p:sp>
      <p:sp>
        <p:nvSpPr>
          <p:cNvPr id="11" name="Espace réservé du contenu 10"/>
          <p:cNvSpPr>
            <a:spLocks noGrp="1"/>
          </p:cNvSpPr>
          <p:nvPr>
            <p:ph sz="half" idx="2"/>
          </p:nvPr>
        </p:nvSpPr>
        <p:spPr/>
        <p:txBody>
          <a:bodyPr/>
          <a:lstStyle/>
          <a:p>
            <a:endParaRPr lang="fr-CA"/>
          </a:p>
        </p:txBody>
      </p:sp>
    </p:spTree>
    <p:extLst>
      <p:ext uri="{BB962C8B-B14F-4D97-AF65-F5344CB8AC3E}">
        <p14:creationId xmlns:p14="http://schemas.microsoft.com/office/powerpoint/2010/main" val="954361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July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JUillet"/>
          <p:cNvGraphicFramePr>
            <a:graphicFrameLocks noGrp="1"/>
          </p:cNvGraphicFramePr>
          <p:nvPr>
            <p:custDataLst>
              <p:tags r:id="rId2"/>
            </p:custDataLst>
            <p:extLst>
              <p:ext uri="{D42A27DB-BD31-4B8C-83A1-F6EECF244321}">
                <p14:modId xmlns:p14="http://schemas.microsoft.com/office/powerpoint/2010/main" val="1155197521"/>
              </p:ext>
            </p:extLst>
          </p:nvPr>
        </p:nvGraphicFramePr>
        <p:xfrm>
          <a:off x="2913449" y="1692176"/>
          <a:ext cx="6697131" cy="5184576"/>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778796">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81156">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81156">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81156">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81156">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881156">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254645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endParaRPr lang="fr-CA"/>
          </a:p>
        </p:txBody>
      </p:sp>
      <p:sp>
        <p:nvSpPr>
          <p:cNvPr id="5" name="Espace réservé du contenu 4"/>
          <p:cNvSpPr>
            <a:spLocks noGrp="1"/>
          </p:cNvSpPr>
          <p:nvPr>
            <p:ph sz="half" idx="1"/>
          </p:nvPr>
        </p:nvSpPr>
        <p:spPr/>
        <p:txBody>
          <a:bodyPr/>
          <a:lstStyle/>
          <a:p>
            <a:endParaRPr lang="fr-CA"/>
          </a:p>
        </p:txBody>
      </p:sp>
      <p:sp>
        <p:nvSpPr>
          <p:cNvPr id="6" name="Espace réservé du contenu 5"/>
          <p:cNvSpPr>
            <a:spLocks noGrp="1"/>
          </p:cNvSpPr>
          <p:nvPr>
            <p:ph sz="half" idx="2"/>
          </p:nvPr>
        </p:nvSpPr>
        <p:spPr/>
        <p:txBody>
          <a:bodyPr/>
          <a:lstStyle/>
          <a:p>
            <a:endParaRPr lang="fr-CA"/>
          </a:p>
        </p:txBody>
      </p:sp>
    </p:spTree>
    <p:extLst>
      <p:ext uri="{BB962C8B-B14F-4D97-AF65-F5344CB8AC3E}">
        <p14:creationId xmlns:p14="http://schemas.microsoft.com/office/powerpoint/2010/main" val="3155823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August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Août"/>
          <p:cNvGraphicFramePr>
            <a:graphicFrameLocks noGrp="1"/>
          </p:cNvGraphicFramePr>
          <p:nvPr>
            <p:custDataLst>
              <p:tags r:id="rId2"/>
            </p:custDataLst>
            <p:extLst>
              <p:ext uri="{D42A27DB-BD31-4B8C-83A1-F6EECF244321}">
                <p14:modId xmlns:p14="http://schemas.microsoft.com/office/powerpoint/2010/main" val="2306011301"/>
              </p:ext>
            </p:extLst>
          </p:nvPr>
        </p:nvGraphicFramePr>
        <p:xfrm>
          <a:off x="2913449" y="1692177"/>
          <a:ext cx="6697131" cy="5184579"/>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58203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20508">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20508">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20508">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20508">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20508">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31899209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CA" dirty="0"/>
              <a:t> </a:t>
            </a:r>
          </a:p>
        </p:txBody>
      </p:sp>
      <p:sp>
        <p:nvSpPr>
          <p:cNvPr id="8" name="Espace réservé pour une image  7"/>
          <p:cNvSpPr>
            <a:spLocks noGrp="1"/>
          </p:cNvSpPr>
          <p:nvPr>
            <p:ph type="pic" sz="quarter" idx="13"/>
          </p:nvPr>
        </p:nvSpPr>
        <p:spPr/>
      </p:sp>
    </p:spTree>
    <p:extLst>
      <p:ext uri="{BB962C8B-B14F-4D97-AF65-F5344CB8AC3E}">
        <p14:creationId xmlns:p14="http://schemas.microsoft.com/office/powerpoint/2010/main" val="2172708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September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Septembre"/>
          <p:cNvGraphicFramePr>
            <a:graphicFrameLocks noGrp="1"/>
          </p:cNvGraphicFramePr>
          <p:nvPr>
            <p:custDataLst>
              <p:tags r:id="rId2"/>
            </p:custDataLst>
            <p:extLst>
              <p:ext uri="{D42A27DB-BD31-4B8C-83A1-F6EECF244321}">
                <p14:modId xmlns:p14="http://schemas.microsoft.com/office/powerpoint/2010/main" val="3916109648"/>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5</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682650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a:p>
        </p:txBody>
      </p:sp>
      <p:sp>
        <p:nvSpPr>
          <p:cNvPr id="3" name="Espace réservé pour une image  2"/>
          <p:cNvSpPr>
            <a:spLocks noGrp="1"/>
          </p:cNvSpPr>
          <p:nvPr>
            <p:ph type="pic" sz="quarter" idx="13"/>
          </p:nvPr>
        </p:nvSpPr>
        <p:spPr/>
      </p:sp>
      <p:sp>
        <p:nvSpPr>
          <p:cNvPr id="4" name="Espace réservé pour une image  3"/>
          <p:cNvSpPr>
            <a:spLocks noGrp="1"/>
          </p:cNvSpPr>
          <p:nvPr>
            <p:ph type="pic" sz="quarter" idx="14"/>
          </p:nvPr>
        </p:nvSpPr>
        <p:spPr/>
      </p:sp>
      <p:sp>
        <p:nvSpPr>
          <p:cNvPr id="14" name="Espace réservé pour une image  13"/>
          <p:cNvSpPr>
            <a:spLocks noGrp="1"/>
          </p:cNvSpPr>
          <p:nvPr>
            <p:ph type="pic" sz="quarter" idx="15"/>
          </p:nvPr>
        </p:nvSpPr>
        <p:spPr/>
      </p:sp>
      <p:sp>
        <p:nvSpPr>
          <p:cNvPr id="17" name="Espace réservé pour une image  16"/>
          <p:cNvSpPr>
            <a:spLocks noGrp="1"/>
          </p:cNvSpPr>
          <p:nvPr>
            <p:ph type="pic" sz="quarter" idx="16"/>
          </p:nvPr>
        </p:nvSpPr>
        <p:spPr/>
      </p:sp>
      <p:sp>
        <p:nvSpPr>
          <p:cNvPr id="18" name="Espace réservé pour une image  17"/>
          <p:cNvSpPr>
            <a:spLocks noGrp="1"/>
          </p:cNvSpPr>
          <p:nvPr>
            <p:ph type="pic" sz="quarter" idx="17"/>
          </p:nvPr>
        </p:nvSpPr>
        <p:spPr/>
      </p:sp>
      <p:sp>
        <p:nvSpPr>
          <p:cNvPr id="19" name="Espace réservé du texte 18"/>
          <p:cNvSpPr>
            <a:spLocks noGrp="1"/>
          </p:cNvSpPr>
          <p:nvPr>
            <p:ph type="body" sz="quarter" idx="18"/>
          </p:nvPr>
        </p:nvSpPr>
        <p:spPr/>
        <p:txBody>
          <a:bodyPr/>
          <a:lstStyle/>
          <a:p>
            <a:endParaRPr lang="fr-CA"/>
          </a:p>
        </p:txBody>
      </p:sp>
    </p:spTree>
    <p:extLst>
      <p:ext uri="{BB962C8B-B14F-4D97-AF65-F5344CB8AC3E}">
        <p14:creationId xmlns:p14="http://schemas.microsoft.com/office/powerpoint/2010/main" val="3660236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October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Octobre"/>
          <p:cNvGraphicFramePr>
            <a:graphicFrameLocks noGrp="1"/>
          </p:cNvGraphicFramePr>
          <p:nvPr>
            <p:custDataLst>
              <p:tags r:id="rId2"/>
            </p:custDataLst>
            <p:extLst>
              <p:ext uri="{D42A27DB-BD31-4B8C-83A1-F6EECF244321}">
                <p14:modId xmlns:p14="http://schemas.microsoft.com/office/powerpoint/2010/main" val="36505775"/>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778796">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81156">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81156">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81156">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81156">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881156">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3366025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endParaRPr lang="fr-CA"/>
          </a:p>
        </p:txBody>
      </p:sp>
      <p:sp>
        <p:nvSpPr>
          <p:cNvPr id="8" name="Espace réservé pour une image  7"/>
          <p:cNvSpPr>
            <a:spLocks noGrp="1"/>
          </p:cNvSpPr>
          <p:nvPr>
            <p:ph type="pic" sz="quarter" idx="13"/>
          </p:nvPr>
        </p:nvSpPr>
        <p:spPr/>
      </p:sp>
      <p:sp>
        <p:nvSpPr>
          <p:cNvPr id="9" name="Espace réservé pour une image  8"/>
          <p:cNvSpPr>
            <a:spLocks noGrp="1"/>
          </p:cNvSpPr>
          <p:nvPr>
            <p:ph type="pic" sz="quarter" idx="14"/>
          </p:nvPr>
        </p:nvSpPr>
        <p:spPr/>
      </p:sp>
      <p:sp>
        <p:nvSpPr>
          <p:cNvPr id="10" name="Espace réservé pour une image  9"/>
          <p:cNvSpPr>
            <a:spLocks noGrp="1"/>
          </p:cNvSpPr>
          <p:nvPr>
            <p:ph type="pic" sz="quarter" idx="15"/>
          </p:nvPr>
        </p:nvSpPr>
        <p:spPr/>
      </p:sp>
      <p:sp>
        <p:nvSpPr>
          <p:cNvPr id="11" name="Espace réservé pour une image  10"/>
          <p:cNvSpPr>
            <a:spLocks noGrp="1"/>
          </p:cNvSpPr>
          <p:nvPr>
            <p:ph type="pic" sz="quarter" idx="16"/>
          </p:nvPr>
        </p:nvSpPr>
        <p:spPr/>
      </p:sp>
    </p:spTree>
    <p:extLst>
      <p:ext uri="{BB962C8B-B14F-4D97-AF65-F5344CB8AC3E}">
        <p14:creationId xmlns:p14="http://schemas.microsoft.com/office/powerpoint/2010/main" val="2889359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November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Novembre"/>
          <p:cNvGraphicFramePr>
            <a:graphicFrameLocks noGrp="1"/>
          </p:cNvGraphicFramePr>
          <p:nvPr>
            <p:custDataLst>
              <p:tags r:id="rId2"/>
            </p:custDataLst>
            <p:extLst>
              <p:ext uri="{D42A27DB-BD31-4B8C-83A1-F6EECF244321}">
                <p14:modId xmlns:p14="http://schemas.microsoft.com/office/powerpoint/2010/main" val="4105102217"/>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DCDCDC"/>
                          </a:solidFill>
                        </a:rPr>
                        <a:t>27</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845891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pour une image  2"/>
          <p:cNvSpPr>
            <a:spLocks noGrp="1"/>
          </p:cNvSpPr>
          <p:nvPr>
            <p:ph type="pic" sz="quarter" idx="13"/>
          </p:nvPr>
        </p:nvSpPr>
        <p:spPr/>
      </p:sp>
      <p:sp>
        <p:nvSpPr>
          <p:cNvPr id="6" name="Espace réservé pour une image  5"/>
          <p:cNvSpPr>
            <a:spLocks noGrp="1"/>
          </p:cNvSpPr>
          <p:nvPr>
            <p:ph type="pic" sz="quarter" idx="14"/>
          </p:nvPr>
        </p:nvSpPr>
        <p:spPr/>
      </p:sp>
      <p:sp>
        <p:nvSpPr>
          <p:cNvPr id="8" name="Espace réservé du texte 7"/>
          <p:cNvSpPr>
            <a:spLocks noGrp="1"/>
          </p:cNvSpPr>
          <p:nvPr>
            <p:ph type="body" sz="quarter" idx="15"/>
          </p:nvPr>
        </p:nvSpPr>
        <p:spPr/>
        <p:txBody>
          <a:bodyPr/>
          <a:lstStyle/>
          <a:p>
            <a:endParaRPr lang="fr-CA"/>
          </a:p>
        </p:txBody>
      </p:sp>
      <p:sp>
        <p:nvSpPr>
          <p:cNvPr id="10" name="Espace réservé du texte 9"/>
          <p:cNvSpPr>
            <a:spLocks noGrp="1"/>
          </p:cNvSpPr>
          <p:nvPr>
            <p:ph type="body" sz="quarter" idx="16"/>
          </p:nvPr>
        </p:nvSpPr>
        <p:spPr/>
        <p:txBody>
          <a:bodyPr/>
          <a:lstStyle/>
          <a:p>
            <a:endParaRPr lang="fr-CA"/>
          </a:p>
        </p:txBody>
      </p:sp>
      <p:sp>
        <p:nvSpPr>
          <p:cNvPr id="11" name="Espace réservé du texte 10"/>
          <p:cNvSpPr>
            <a:spLocks noGrp="1"/>
          </p:cNvSpPr>
          <p:nvPr>
            <p:ph type="body" sz="quarter" idx="17"/>
          </p:nvPr>
        </p:nvSpPr>
        <p:spPr/>
        <p:txBody>
          <a:bodyPr/>
          <a:lstStyle/>
          <a:p>
            <a:endParaRPr lang="fr-CA"/>
          </a:p>
        </p:txBody>
      </p:sp>
      <p:sp>
        <p:nvSpPr>
          <p:cNvPr id="13" name="Espace réservé pour une image  12"/>
          <p:cNvSpPr>
            <a:spLocks noGrp="1"/>
          </p:cNvSpPr>
          <p:nvPr>
            <p:ph type="pic" sz="quarter" idx="18"/>
          </p:nvPr>
        </p:nvSpPr>
        <p:spPr/>
      </p:sp>
    </p:spTree>
    <p:extLst>
      <p:ext uri="{BB962C8B-B14F-4D97-AF65-F5344CB8AC3E}">
        <p14:creationId xmlns:p14="http://schemas.microsoft.com/office/powerpoint/2010/main" val="2276825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endParaRPr lang="fr-CA"/>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fr-CA"/>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altLang="fr-FR" sz="3600" b="1" i="0" u="none" strike="noStrike" cap="none" normalizeH="0" baseline="0">
                <a:ln>
                  <a:noFill/>
                </a:ln>
                <a:solidFill>
                  <a:srgbClr val="F07F09"/>
                </a:solidFill>
                <a:effectLst>
                  <a:outerShdw blurRad="50800" dist="38100" dir="5400000" algn="t" rotWithShape="0">
                    <a:prstClr val="black">
                      <a:alpha val="40000"/>
                    </a:prstClr>
                  </a:outerShdw>
                </a:effectLst>
                <a:latin typeface="+mj-lt"/>
                <a:cs typeface="Arial" pitchFamily="34" charset="0"/>
              </a:rPr>
              <a:t>December 2019</a:t>
            </a:r>
            <a:endParaRPr kumimoji="0" lang="en-CA" altLang="fr-FR" sz="1800" b="1" i="0" u="none" strike="noStrike" cap="none" normalizeH="0" baseline="0" dirty="0">
              <a:ln>
                <a:noFill/>
              </a:ln>
              <a:solidFill>
                <a:schemeClr val="tx1"/>
              </a:solidFill>
              <a:effectLst>
                <a:outerShdw blurRad="50800" dist="38100" dir="5400000" algn="t" rotWithShape="0">
                  <a:prstClr val="black">
                    <a:alpha val="40000"/>
                  </a:prstClr>
                </a:outerShdw>
              </a:effectLst>
              <a:latin typeface="+mj-lt"/>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endParaRPr lang="fr-CA"/>
          </a:p>
        </p:txBody>
      </p:sp>
      <p:graphicFrame>
        <p:nvGraphicFramePr>
          <p:cNvPr id="13" name="Décembre"/>
          <p:cNvGraphicFramePr>
            <a:graphicFrameLocks noGrp="1"/>
          </p:cNvGraphicFramePr>
          <p:nvPr>
            <p:custDataLst>
              <p:tags r:id="rId2"/>
            </p:custDataLst>
            <p:extLst>
              <p:ext uri="{D42A27DB-BD31-4B8C-83A1-F6EECF244321}">
                <p14:modId xmlns:p14="http://schemas.microsoft.com/office/powerpoint/2010/main" val="223075338"/>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Sun.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Tue.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Wed</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Thu.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Fri</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err="1"/>
                        <a:t>Sat</a:t>
                      </a:r>
                      <a:r>
                        <a:rPr lang="fr-CA" sz="1600" b="1" dirty="0"/>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2" name="Espace réservé pour une image  1"/>
          <p:cNvSpPr>
            <a:spLocks noGrp="1"/>
          </p:cNvSpPr>
          <p:nvPr>
            <p:ph type="pic" sz="quarter" idx="13"/>
          </p:nvPr>
        </p:nvSpPr>
        <p:spPr/>
      </p:sp>
    </p:spTree>
    <p:extLst>
      <p:ext uri="{BB962C8B-B14F-4D97-AF65-F5344CB8AC3E}">
        <p14:creationId xmlns:p14="http://schemas.microsoft.com/office/powerpoint/2010/main" val="11880884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CDC742-5500-4B23-9F51-08344935BCBF}"/>
              </a:ext>
            </a:extLst>
          </p:cNvPr>
          <p:cNvSpPr/>
          <p:nvPr/>
        </p:nvSpPr>
        <p:spPr>
          <a:xfrm>
            <a:off x="-1817910" y="756072"/>
            <a:ext cx="1656184" cy="23042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a:t>Blanck page for 11X17 production. Can be changed for a layout with content</a:t>
            </a:r>
          </a:p>
        </p:txBody>
      </p:sp>
    </p:spTree>
    <p:extLst>
      <p:ext uri="{BB962C8B-B14F-4D97-AF65-F5344CB8AC3E}">
        <p14:creationId xmlns:p14="http://schemas.microsoft.com/office/powerpoint/2010/main" val="3894816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Janvier2"/>
          <p:cNvGraphicFramePr>
            <a:graphicFrameLocks noGrp="1"/>
          </p:cNvGraphicFramePr>
          <p:nvPr>
            <p:custDataLst>
              <p:tags r:id="rId1"/>
            </p:custDataLst>
            <p:extLst>
              <p:ext uri="{D42A27DB-BD31-4B8C-83A1-F6EECF244321}">
                <p14:modId xmlns:p14="http://schemas.microsoft.com/office/powerpoint/2010/main" val="320135664"/>
              </p:ext>
            </p:extLst>
          </p:nvPr>
        </p:nvGraphicFramePr>
        <p:xfrm>
          <a:off x="330618" y="643065"/>
          <a:ext cx="2268000" cy="1727999"/>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29</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à coins arrondis 6"/>
          <p:cNvSpPr/>
          <p:nvPr>
            <p:custDataLst>
              <p:tags r:id="rId2"/>
            </p:custDataLst>
          </p:nvPr>
        </p:nvSpPr>
        <p:spPr>
          <a:xfrm>
            <a:off x="314475"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A" sz="1050" b="1"/>
              <a:t>Janvier 2019</a:t>
            </a:r>
            <a:endParaRPr lang="fr-CA" sz="1050" b="1" dirty="0"/>
          </a:p>
        </p:txBody>
      </p:sp>
      <p:graphicFrame>
        <p:nvGraphicFramePr>
          <p:cNvPr id="10" name="Février2"/>
          <p:cNvGraphicFramePr>
            <a:graphicFrameLocks noGrp="1"/>
          </p:cNvGraphicFramePr>
          <p:nvPr>
            <p:custDataLst>
              <p:tags r:id="rId3"/>
            </p:custDataLst>
            <p:extLst>
              <p:ext uri="{D42A27DB-BD31-4B8C-83A1-F6EECF244321}">
                <p14:modId xmlns:p14="http://schemas.microsoft.com/office/powerpoint/2010/main" val="2241808456"/>
              </p:ext>
            </p:extLst>
          </p:nvPr>
        </p:nvGraphicFramePr>
        <p:xfrm>
          <a:off x="2698017" y="643063"/>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26</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27</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11" name="Rectangle à coins arrondis 10"/>
          <p:cNvSpPr/>
          <p:nvPr>
            <p:custDataLst>
              <p:tags r:id="rId4"/>
            </p:custDataLst>
          </p:nvPr>
        </p:nvSpPr>
        <p:spPr>
          <a:xfrm>
            <a:off x="2681874"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A" sz="1050" b="1"/>
              <a:t>Février 2019</a:t>
            </a:r>
            <a:endParaRPr lang="fr-CA" sz="1050" b="1" dirty="0"/>
          </a:p>
        </p:txBody>
      </p:sp>
      <p:graphicFrame>
        <p:nvGraphicFramePr>
          <p:cNvPr id="12" name="Mars2"/>
          <p:cNvGraphicFramePr>
            <a:graphicFrameLocks noGrp="1"/>
          </p:cNvGraphicFramePr>
          <p:nvPr>
            <p:custDataLst>
              <p:tags r:id="rId5"/>
            </p:custDataLst>
            <p:extLst>
              <p:ext uri="{D42A27DB-BD31-4B8C-83A1-F6EECF244321}">
                <p14:modId xmlns:p14="http://schemas.microsoft.com/office/powerpoint/2010/main" val="2669685841"/>
              </p:ext>
            </p:extLst>
          </p:nvPr>
        </p:nvGraphicFramePr>
        <p:xfrm>
          <a:off x="5069064" y="643060"/>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000000"/>
                          </a:solidFill>
                        </a:rPr>
                        <a:t>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13" name="Rectangle à coins arrondis 12"/>
          <p:cNvSpPr/>
          <p:nvPr>
            <p:custDataLst>
              <p:tags r:id="rId6"/>
            </p:custDataLst>
          </p:nvPr>
        </p:nvSpPr>
        <p:spPr>
          <a:xfrm>
            <a:off x="5052921"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A" sz="1050" b="1"/>
              <a:t>Mars 2019</a:t>
            </a:r>
            <a:endParaRPr lang="fr-CA" sz="1050" b="1" dirty="0"/>
          </a:p>
        </p:txBody>
      </p:sp>
      <p:graphicFrame>
        <p:nvGraphicFramePr>
          <p:cNvPr id="14" name="Avril2"/>
          <p:cNvGraphicFramePr>
            <a:graphicFrameLocks noGrp="1"/>
          </p:cNvGraphicFramePr>
          <p:nvPr>
            <p:custDataLst>
              <p:tags r:id="rId7"/>
            </p:custDataLst>
            <p:extLst>
              <p:ext uri="{D42A27DB-BD31-4B8C-83A1-F6EECF244321}">
                <p14:modId xmlns:p14="http://schemas.microsoft.com/office/powerpoint/2010/main" val="3919570025"/>
              </p:ext>
            </p:extLst>
          </p:nvPr>
        </p:nvGraphicFramePr>
        <p:xfrm>
          <a:off x="7436463" y="643064"/>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29</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15" name="Rectangle à coins arrondis 14"/>
          <p:cNvSpPr/>
          <p:nvPr>
            <p:custDataLst>
              <p:tags r:id="rId8"/>
            </p:custDataLst>
          </p:nvPr>
        </p:nvSpPr>
        <p:spPr>
          <a:xfrm>
            <a:off x="7420320"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April 2020</a:t>
            </a:r>
            <a:endParaRPr lang="en-CA" sz="1050" b="1" dirty="0"/>
          </a:p>
        </p:txBody>
      </p:sp>
      <p:graphicFrame>
        <p:nvGraphicFramePr>
          <p:cNvPr id="16" name="Mai2"/>
          <p:cNvGraphicFramePr>
            <a:graphicFrameLocks noGrp="1"/>
          </p:cNvGraphicFramePr>
          <p:nvPr>
            <p:custDataLst>
              <p:tags r:id="rId9"/>
            </p:custDataLst>
            <p:extLst>
              <p:ext uri="{D42A27DB-BD31-4B8C-83A1-F6EECF244321}">
                <p14:modId xmlns:p14="http://schemas.microsoft.com/office/powerpoint/2010/main" val="2156690152"/>
              </p:ext>
            </p:extLst>
          </p:nvPr>
        </p:nvGraphicFramePr>
        <p:xfrm>
          <a:off x="330618" y="2903777"/>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46857">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46857">
                <a:tc>
                  <a:txBody>
                    <a:bodyPr/>
                    <a:lstStyle/>
                    <a:p>
                      <a:pPr algn="ctr"/>
                      <a:r>
                        <a:rPr lang="fr-CA" sz="900">
                          <a:solidFill>
                            <a:srgbClr val="DCDCDC"/>
                          </a:solidFill>
                        </a:rPr>
                        <a:t>26</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27</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6857">
                <a:tc>
                  <a:txBody>
                    <a:bodyPr/>
                    <a:lstStyle/>
                    <a:p>
                      <a:pPr algn="ctr"/>
                      <a:r>
                        <a:rPr lang="fr-CA" sz="900">
                          <a:solidFill>
                            <a:srgbClr val="000000"/>
                          </a:solidFill>
                        </a:rPr>
                        <a:t>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6857">
                <a:tc>
                  <a:txBody>
                    <a:bodyPr/>
                    <a:lstStyle/>
                    <a:p>
                      <a:pPr algn="ctr"/>
                      <a:r>
                        <a:rPr lang="fr-CA" sz="900">
                          <a:solidFill>
                            <a:srgbClr val="000000"/>
                          </a:solidFill>
                        </a:rPr>
                        <a:t>10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6857">
                <a:tc>
                  <a:txBody>
                    <a:bodyPr/>
                    <a:lstStyle/>
                    <a:p>
                      <a:pPr algn="ctr"/>
                      <a:r>
                        <a:rPr lang="fr-CA" sz="900">
                          <a:solidFill>
                            <a:srgbClr val="000000"/>
                          </a:solidFill>
                        </a:rPr>
                        <a:t>17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6857">
                <a:tc>
                  <a:txBody>
                    <a:bodyPr/>
                    <a:lstStyle/>
                    <a:p>
                      <a:pPr algn="ctr"/>
                      <a:r>
                        <a:rPr lang="fr-CA" sz="900">
                          <a:solidFill>
                            <a:srgbClr val="000000"/>
                          </a:solidFill>
                        </a:rPr>
                        <a:t>24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6857">
                <a:tc>
                  <a:txBody>
                    <a:bodyPr/>
                    <a:lstStyle/>
                    <a:p>
                      <a:pPr algn="ctr"/>
                      <a:r>
                        <a:rPr lang="fr-CA" sz="900">
                          <a:solidFill>
                            <a:srgbClr val="000000"/>
                          </a:solidFill>
                        </a:rPr>
                        <a:t>31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5</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6</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657071"/>
                  </a:ext>
                </a:extLst>
              </a:tr>
            </a:tbl>
          </a:graphicData>
        </a:graphic>
      </p:graphicFrame>
      <p:sp>
        <p:nvSpPr>
          <p:cNvPr id="17" name="Rectangle à coins arrondis 16"/>
          <p:cNvSpPr/>
          <p:nvPr>
            <p:custDataLst>
              <p:tags r:id="rId10"/>
            </p:custDataLst>
          </p:nvPr>
        </p:nvSpPr>
        <p:spPr>
          <a:xfrm>
            <a:off x="314475"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May 2020</a:t>
            </a:r>
            <a:endParaRPr lang="en-CA" sz="1050" b="1" dirty="0"/>
          </a:p>
        </p:txBody>
      </p:sp>
      <p:graphicFrame>
        <p:nvGraphicFramePr>
          <p:cNvPr id="18" name="Juin2"/>
          <p:cNvGraphicFramePr>
            <a:graphicFrameLocks noGrp="1"/>
          </p:cNvGraphicFramePr>
          <p:nvPr>
            <p:custDataLst>
              <p:tags r:id="rId11"/>
            </p:custDataLst>
            <p:extLst>
              <p:ext uri="{D42A27DB-BD31-4B8C-83A1-F6EECF244321}">
                <p14:modId xmlns:p14="http://schemas.microsoft.com/office/powerpoint/2010/main" val="3265336173"/>
              </p:ext>
            </p:extLst>
          </p:nvPr>
        </p:nvGraphicFramePr>
        <p:xfrm>
          <a:off x="2698017" y="2903772"/>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31</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19" name="Rectangle à coins arrondis 18"/>
          <p:cNvSpPr/>
          <p:nvPr>
            <p:custDataLst>
              <p:tags r:id="rId12"/>
            </p:custDataLst>
          </p:nvPr>
        </p:nvSpPr>
        <p:spPr>
          <a:xfrm>
            <a:off x="2681874"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June 2020</a:t>
            </a:r>
            <a:endParaRPr lang="en-CA" sz="1050" b="1" dirty="0"/>
          </a:p>
        </p:txBody>
      </p:sp>
      <p:graphicFrame>
        <p:nvGraphicFramePr>
          <p:cNvPr id="20" name="Juillet2"/>
          <p:cNvGraphicFramePr>
            <a:graphicFrameLocks noGrp="1"/>
          </p:cNvGraphicFramePr>
          <p:nvPr>
            <p:custDataLst>
              <p:tags r:id="rId13"/>
            </p:custDataLst>
            <p:extLst>
              <p:ext uri="{D42A27DB-BD31-4B8C-83A1-F6EECF244321}">
                <p14:modId xmlns:p14="http://schemas.microsoft.com/office/powerpoint/2010/main" val="2906743346"/>
              </p:ext>
            </p:extLst>
          </p:nvPr>
        </p:nvGraphicFramePr>
        <p:xfrm>
          <a:off x="5069064" y="2903777"/>
          <a:ext cx="2268000" cy="1727999"/>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28</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1" name="Rectangle à coins arrondis 20"/>
          <p:cNvSpPr/>
          <p:nvPr>
            <p:custDataLst>
              <p:tags r:id="rId14"/>
            </p:custDataLst>
          </p:nvPr>
        </p:nvSpPr>
        <p:spPr>
          <a:xfrm>
            <a:off x="5052921"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July 2020</a:t>
            </a:r>
            <a:endParaRPr lang="en-CA" sz="1050" b="1" dirty="0"/>
          </a:p>
        </p:txBody>
      </p:sp>
      <p:graphicFrame>
        <p:nvGraphicFramePr>
          <p:cNvPr id="22" name="Août2"/>
          <p:cNvGraphicFramePr>
            <a:graphicFrameLocks noGrp="1"/>
          </p:cNvGraphicFramePr>
          <p:nvPr>
            <p:custDataLst>
              <p:tags r:id="rId15"/>
            </p:custDataLst>
            <p:extLst>
              <p:ext uri="{D42A27DB-BD31-4B8C-83A1-F6EECF244321}">
                <p14:modId xmlns:p14="http://schemas.microsoft.com/office/powerpoint/2010/main" val="542459339"/>
              </p:ext>
            </p:extLst>
          </p:nvPr>
        </p:nvGraphicFramePr>
        <p:xfrm>
          <a:off x="7436463" y="2903775"/>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46857">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46857">
                <a:tc>
                  <a:txBody>
                    <a:bodyPr/>
                    <a:lstStyle/>
                    <a:p>
                      <a:pPr algn="ctr"/>
                      <a:r>
                        <a:rPr lang="fr-CA" sz="900">
                          <a:solidFill>
                            <a:srgbClr val="DCDCDC"/>
                          </a:solidFill>
                        </a:rPr>
                        <a:t>26</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27</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6857">
                <a:tc>
                  <a:txBody>
                    <a:bodyPr/>
                    <a:lstStyle/>
                    <a:p>
                      <a:pPr algn="ctr"/>
                      <a:r>
                        <a:rPr lang="fr-CA" sz="900">
                          <a:solidFill>
                            <a:srgbClr val="000000"/>
                          </a:solidFill>
                        </a:rPr>
                        <a:t>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6857">
                <a:tc>
                  <a:txBody>
                    <a:bodyPr/>
                    <a:lstStyle/>
                    <a:p>
                      <a:pPr algn="ctr"/>
                      <a:r>
                        <a:rPr lang="fr-CA" sz="900">
                          <a:solidFill>
                            <a:srgbClr val="000000"/>
                          </a:solidFill>
                        </a:rPr>
                        <a:t>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6857">
                <a:tc>
                  <a:txBody>
                    <a:bodyPr/>
                    <a:lstStyle/>
                    <a:p>
                      <a:pPr algn="ctr"/>
                      <a:r>
                        <a:rPr lang="fr-CA" sz="900">
                          <a:solidFill>
                            <a:srgbClr val="000000"/>
                          </a:solidFill>
                        </a:rPr>
                        <a:t>16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6857">
                <a:tc>
                  <a:txBody>
                    <a:bodyPr/>
                    <a:lstStyle/>
                    <a:p>
                      <a:pPr algn="ctr"/>
                      <a:r>
                        <a:rPr lang="fr-CA" sz="900">
                          <a:solidFill>
                            <a:srgbClr val="000000"/>
                          </a:solidFill>
                        </a:rPr>
                        <a:t>23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6857">
                <a:tc>
                  <a:txBody>
                    <a:bodyPr/>
                    <a:lstStyle/>
                    <a:p>
                      <a:pPr algn="ctr"/>
                      <a:r>
                        <a:rPr lang="fr-CA" sz="900">
                          <a:solidFill>
                            <a:srgbClr val="000000"/>
                          </a:solidFill>
                        </a:rPr>
                        <a:t>30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5</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97111250"/>
                  </a:ext>
                </a:extLst>
              </a:tr>
            </a:tbl>
          </a:graphicData>
        </a:graphic>
      </p:graphicFrame>
      <p:sp>
        <p:nvSpPr>
          <p:cNvPr id="23" name="Rectangle à coins arrondis 22"/>
          <p:cNvSpPr/>
          <p:nvPr>
            <p:custDataLst>
              <p:tags r:id="rId16"/>
            </p:custDataLst>
          </p:nvPr>
        </p:nvSpPr>
        <p:spPr>
          <a:xfrm>
            <a:off x="7420320"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August 2020</a:t>
            </a:r>
            <a:endParaRPr lang="en-CA" sz="1050" b="1" dirty="0"/>
          </a:p>
        </p:txBody>
      </p:sp>
      <p:graphicFrame>
        <p:nvGraphicFramePr>
          <p:cNvPr id="24" name="Septembre2"/>
          <p:cNvGraphicFramePr>
            <a:graphicFrameLocks noGrp="1"/>
          </p:cNvGraphicFramePr>
          <p:nvPr>
            <p:custDataLst>
              <p:tags r:id="rId17"/>
            </p:custDataLst>
            <p:extLst>
              <p:ext uri="{D42A27DB-BD31-4B8C-83A1-F6EECF244321}">
                <p14:modId xmlns:p14="http://schemas.microsoft.com/office/powerpoint/2010/main" val="1948947072"/>
              </p:ext>
            </p:extLst>
          </p:nvPr>
        </p:nvGraphicFramePr>
        <p:xfrm>
          <a:off x="330618" y="5060967"/>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30</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5" name="Rectangle à coins arrondis 24"/>
          <p:cNvSpPr/>
          <p:nvPr>
            <p:custDataLst>
              <p:tags r:id="rId18"/>
            </p:custDataLst>
          </p:nvPr>
        </p:nvSpPr>
        <p:spPr>
          <a:xfrm>
            <a:off x="314475"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September 2020</a:t>
            </a:r>
            <a:endParaRPr lang="en-CA" sz="1050" b="1" dirty="0"/>
          </a:p>
        </p:txBody>
      </p:sp>
      <p:graphicFrame>
        <p:nvGraphicFramePr>
          <p:cNvPr id="26" name="Octobre2"/>
          <p:cNvGraphicFramePr>
            <a:graphicFrameLocks noGrp="1"/>
          </p:cNvGraphicFramePr>
          <p:nvPr>
            <p:custDataLst>
              <p:tags r:id="rId19"/>
            </p:custDataLst>
            <p:extLst>
              <p:ext uri="{D42A27DB-BD31-4B8C-83A1-F6EECF244321}">
                <p14:modId xmlns:p14="http://schemas.microsoft.com/office/powerpoint/2010/main" val="1751767327"/>
              </p:ext>
            </p:extLst>
          </p:nvPr>
        </p:nvGraphicFramePr>
        <p:xfrm>
          <a:off x="2698017" y="5060969"/>
          <a:ext cx="2268000" cy="1727999"/>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27</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7" name="Rectangle à coins arrondis 26"/>
          <p:cNvSpPr/>
          <p:nvPr>
            <p:custDataLst>
              <p:tags r:id="rId20"/>
            </p:custDataLst>
          </p:nvPr>
        </p:nvSpPr>
        <p:spPr>
          <a:xfrm>
            <a:off x="2681874"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October 2020</a:t>
            </a:r>
            <a:endParaRPr lang="en-CA" sz="1050" b="1" dirty="0"/>
          </a:p>
        </p:txBody>
      </p:sp>
      <p:graphicFrame>
        <p:nvGraphicFramePr>
          <p:cNvPr id="28" name="Novembre2"/>
          <p:cNvGraphicFramePr>
            <a:graphicFrameLocks noGrp="1"/>
          </p:cNvGraphicFramePr>
          <p:nvPr>
            <p:custDataLst>
              <p:tags r:id="rId21"/>
            </p:custDataLst>
            <p:extLst>
              <p:ext uri="{D42A27DB-BD31-4B8C-83A1-F6EECF244321}">
                <p14:modId xmlns:p14="http://schemas.microsoft.com/office/powerpoint/2010/main" val="318330870"/>
              </p:ext>
            </p:extLst>
          </p:nvPr>
        </p:nvGraphicFramePr>
        <p:xfrm>
          <a:off x="5069064" y="5060968"/>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000000"/>
                          </a:solidFill>
                        </a:rPr>
                        <a:t>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C8C8C8"/>
                          </a:solidFill>
                        </a:rPr>
                        <a:t>5</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9" name="Rectangle à coins arrondis 28"/>
          <p:cNvSpPr/>
          <p:nvPr>
            <p:custDataLst>
              <p:tags r:id="rId22"/>
            </p:custDataLst>
          </p:nvPr>
        </p:nvSpPr>
        <p:spPr>
          <a:xfrm>
            <a:off x="5052921"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November 2020</a:t>
            </a:r>
            <a:endParaRPr lang="en-CA" sz="1050" b="1" dirty="0"/>
          </a:p>
        </p:txBody>
      </p:sp>
      <p:graphicFrame>
        <p:nvGraphicFramePr>
          <p:cNvPr id="30" name="Décembre2"/>
          <p:cNvGraphicFramePr>
            <a:graphicFrameLocks noGrp="1"/>
          </p:cNvGraphicFramePr>
          <p:nvPr>
            <p:custDataLst>
              <p:tags r:id="rId23"/>
            </p:custDataLst>
            <p:extLst>
              <p:ext uri="{D42A27DB-BD31-4B8C-83A1-F6EECF244321}">
                <p14:modId xmlns:p14="http://schemas.microsoft.com/office/powerpoint/2010/main" val="234868592"/>
              </p:ext>
            </p:extLst>
          </p:nvPr>
        </p:nvGraphicFramePr>
        <p:xfrm>
          <a:off x="7436463" y="5060967"/>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Sun.</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Mon.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Tue.</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Wed</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Thu.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Fri</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err="1">
                          <a:solidFill>
                            <a:schemeClr val="tx1">
                              <a:lumMod val="85000"/>
                              <a:lumOff val="15000"/>
                            </a:schemeClr>
                          </a:solidFill>
                        </a:rPr>
                        <a:t>Sat</a:t>
                      </a:r>
                      <a:r>
                        <a:rPr lang="fr-CA" sz="800" dirty="0">
                          <a:solidFill>
                            <a:schemeClr val="tx1">
                              <a:lumMod val="85000"/>
                              <a:lumOff val="15000"/>
                            </a:schemeClr>
                          </a:solidFill>
                        </a:rPr>
                        <a:t>.</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29</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31" name="Rectangle à coins arrondis 30"/>
          <p:cNvSpPr/>
          <p:nvPr>
            <p:custDataLst>
              <p:tags r:id="rId24"/>
            </p:custDataLst>
          </p:nvPr>
        </p:nvSpPr>
        <p:spPr>
          <a:xfrm>
            <a:off x="7420320"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December 2020</a:t>
            </a:r>
            <a:endParaRPr lang="en-CA" sz="1050" b="1" dirty="0"/>
          </a:p>
        </p:txBody>
      </p:sp>
      <p:sp>
        <p:nvSpPr>
          <p:cNvPr id="32" name="Rectangle à coins arrondis 6"/>
          <p:cNvSpPr/>
          <p:nvPr>
            <p:custDataLst>
              <p:tags r:id="rId25"/>
            </p:custDataLst>
          </p:nvPr>
        </p:nvSpPr>
        <p:spPr>
          <a:xfrm>
            <a:off x="361327"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January 2020</a:t>
            </a:r>
            <a:endParaRPr lang="en-CA" sz="1050" b="1" dirty="0"/>
          </a:p>
        </p:txBody>
      </p:sp>
      <p:sp>
        <p:nvSpPr>
          <p:cNvPr id="33" name="Rectangle à coins arrondis 10"/>
          <p:cNvSpPr/>
          <p:nvPr>
            <p:custDataLst>
              <p:tags r:id="rId26"/>
            </p:custDataLst>
          </p:nvPr>
        </p:nvSpPr>
        <p:spPr>
          <a:xfrm>
            <a:off x="2728726"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February 2020</a:t>
            </a:r>
            <a:endParaRPr lang="en-CA" sz="1050" b="1" dirty="0"/>
          </a:p>
        </p:txBody>
      </p:sp>
      <p:sp>
        <p:nvSpPr>
          <p:cNvPr id="34" name="Rectangle à coins arrondis 12"/>
          <p:cNvSpPr/>
          <p:nvPr>
            <p:custDataLst>
              <p:tags r:id="rId27"/>
            </p:custDataLst>
          </p:nvPr>
        </p:nvSpPr>
        <p:spPr>
          <a:xfrm>
            <a:off x="5099773"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050" b="1"/>
              <a:t>March 2020</a:t>
            </a:r>
            <a:endParaRPr lang="en-CA" sz="1050" b="1" dirty="0"/>
          </a:p>
        </p:txBody>
      </p:sp>
    </p:spTree>
    <p:extLst>
      <p:ext uri="{BB962C8B-B14F-4D97-AF65-F5344CB8AC3E}">
        <p14:creationId xmlns:p14="http://schemas.microsoft.com/office/powerpoint/2010/main" val="1829666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3"/>
          </p:nvPr>
        </p:nvSpPr>
        <p:spPr/>
        <p:txBody>
          <a:bodyPr/>
          <a:lstStyle/>
          <a:p>
            <a:endParaRPr lang="fr-CA"/>
          </a:p>
        </p:txBody>
      </p:sp>
      <p:sp>
        <p:nvSpPr>
          <p:cNvPr id="4" name="Espace réservé pour une image  3"/>
          <p:cNvSpPr>
            <a:spLocks noGrp="1"/>
          </p:cNvSpPr>
          <p:nvPr>
            <p:ph type="pic" sz="quarter" idx="14"/>
          </p:nvPr>
        </p:nvSpPr>
        <p:spPr/>
      </p:sp>
      <p:sp>
        <p:nvSpPr>
          <p:cNvPr id="5" name="Rectangle 4"/>
          <p:cNvSpPr/>
          <p:nvPr/>
        </p:nvSpPr>
        <p:spPr>
          <a:xfrm>
            <a:off x="4014738" y="2700288"/>
            <a:ext cx="5904656" cy="41767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a:t>These two placeholders are rotated 180 degrees so when you print both sides as a brochure (2 pages per 11X17 paper) they will be positioned properly. If you are not creating a folded/stapled calendar, use the “Last page of calendar-regular paper” layout, by going to the Home tab, Slides group, and Layout button.</a:t>
            </a:r>
          </a:p>
          <a:p>
            <a:pPr algn="ctr"/>
            <a:endParaRPr lang="en-CA" dirty="0"/>
          </a:p>
          <a:p>
            <a:pPr algn="ctr"/>
            <a:r>
              <a:rPr lang="en-CA" b="1" dirty="0"/>
              <a:t>BEFORE PRINTING: DELETE THIS RED RECTANGLE, THEN SAVE YOUR FILE AS A PDF. USE THE PDF TO PRINT YOUR DOCUMENT</a:t>
            </a:r>
          </a:p>
        </p:txBody>
      </p:sp>
    </p:spTree>
    <p:extLst>
      <p:ext uri="{BB962C8B-B14F-4D97-AF65-F5344CB8AC3E}">
        <p14:creationId xmlns:p14="http://schemas.microsoft.com/office/powerpoint/2010/main" val="251979722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3b7adb4b4f951813fedbfec38eba44e8f8b363a6"/>
  <p:tag name="SELECTEDLANGUAGE" val="English Canadian"/>
</p:tagLst>
</file>

<file path=ppt/tags/tag2.xml><?xml version="1.0" encoding="utf-8"?>
<p:tagLst xmlns:a="http://schemas.openxmlformats.org/drawingml/2006/main" xmlns:r="http://schemas.openxmlformats.org/officeDocument/2006/relationships" xmlns:p="http://schemas.openxmlformats.org/presentationml/2006/main">
  <p:tag name="IS" val="MONTHDATE"/>
</p:tagLst>
</file>

<file path=ppt/tags/tag3.xml><?xml version="1.0" encoding="utf-8"?>
<p:tagLst xmlns:a="http://schemas.openxmlformats.org/drawingml/2006/main" xmlns:r="http://schemas.openxmlformats.org/officeDocument/2006/relationships" xmlns:p="http://schemas.openxmlformats.org/presentationml/2006/main">
  <p:tag name="YEAR" val="0"/>
  <p:tag name="MONTH" val="1"/>
</p:tagLst>
</file>

<file path=ppt/tags/tag4.xml><?xml version="1.0" encoding="utf-8"?>
<p:tagLst xmlns:a="http://schemas.openxmlformats.org/drawingml/2006/main" xmlns:r="http://schemas.openxmlformats.org/officeDocument/2006/relationships" xmlns:p="http://schemas.openxmlformats.org/presentationml/2006/main">
  <p:tag name="IS" val="MONTHDATE"/>
</p:tagLst>
</file>

<file path=ppt/tags/tag5.xml><?xml version="1.0" encoding="utf-8"?>
<p:tagLst xmlns:a="http://schemas.openxmlformats.org/drawingml/2006/main" xmlns:r="http://schemas.openxmlformats.org/officeDocument/2006/relationships" xmlns:p="http://schemas.openxmlformats.org/presentationml/2006/main">
  <p:tag name="YEAR" val="0"/>
  <p:tag name="MONTH" val="2"/>
</p:tagLst>
</file>

<file path=ppt/tags/tag6.xml><?xml version="1.0" encoding="utf-8"?>
<p:tagLst xmlns:a="http://schemas.openxmlformats.org/drawingml/2006/main" xmlns:r="http://schemas.openxmlformats.org/officeDocument/2006/relationships" xmlns:p="http://schemas.openxmlformats.org/presentationml/2006/main">
  <p:tag name="IS" val="MONTHDATE"/>
</p:tagLst>
</file>

<file path=ppt/tags/tag7.xml><?xml version="1.0" encoding="utf-8"?>
<p:tagLst xmlns:a="http://schemas.openxmlformats.org/drawingml/2006/main" xmlns:r="http://schemas.openxmlformats.org/officeDocument/2006/relationships" xmlns:p="http://schemas.openxmlformats.org/presentationml/2006/main">
  <p:tag name="YEAR" val="0"/>
  <p:tag name="MONTH" val="3"/>
</p:tagLst>
</file>

<file path=ppt/tags/tag8.xml><?xml version="1.0" encoding="utf-8"?>
<p:tagLst xmlns:a="http://schemas.openxmlformats.org/drawingml/2006/main" xmlns:r="http://schemas.openxmlformats.org/officeDocument/2006/relationships" xmlns:p="http://schemas.openxmlformats.org/presentationml/2006/main">
  <p:tag name="IS" val="MONTHDATE"/>
</p:tagLst>
</file>

<file path=ppt/tags/tag9.xml><?xml version="1.0" encoding="utf-8"?>
<p:tagLst xmlns:a="http://schemas.openxmlformats.org/drawingml/2006/main" xmlns:r="http://schemas.openxmlformats.org/officeDocument/2006/relationships" xmlns:p="http://schemas.openxmlformats.org/presentationml/2006/main">
  <p:tag name="YEAR" val="0"/>
  <p:tag name="MONTH" val="4"/>
</p:tagLst>
</file>

<file path=ppt/tags/tag10.xml><?xml version="1.0" encoding="utf-8"?>
<p:tagLst xmlns:a="http://schemas.openxmlformats.org/drawingml/2006/main" xmlns:r="http://schemas.openxmlformats.org/officeDocument/2006/relationships" xmlns:p="http://schemas.openxmlformats.org/presentationml/2006/main">
  <p:tag name="IS" val="MONTHDATE"/>
</p:tagLst>
</file>

<file path=ppt/tags/tag11.xml><?xml version="1.0" encoding="utf-8"?>
<p:tagLst xmlns:a="http://schemas.openxmlformats.org/drawingml/2006/main" xmlns:r="http://schemas.openxmlformats.org/officeDocument/2006/relationships" xmlns:p="http://schemas.openxmlformats.org/presentationml/2006/main">
  <p:tag name="YEAR" val="0"/>
  <p:tag name="MONTH" val="5"/>
</p:tagLst>
</file>

<file path=ppt/tags/tag12.xml><?xml version="1.0" encoding="utf-8"?>
<p:tagLst xmlns:a="http://schemas.openxmlformats.org/drawingml/2006/main" xmlns:r="http://schemas.openxmlformats.org/officeDocument/2006/relationships" xmlns:p="http://schemas.openxmlformats.org/presentationml/2006/main">
  <p:tag name="IS" val="MONTHDATE"/>
</p:tagLst>
</file>

<file path=ppt/tags/tag13.xml><?xml version="1.0" encoding="utf-8"?>
<p:tagLst xmlns:a="http://schemas.openxmlformats.org/drawingml/2006/main" xmlns:r="http://schemas.openxmlformats.org/officeDocument/2006/relationships" xmlns:p="http://schemas.openxmlformats.org/presentationml/2006/main">
  <p:tag name="YEAR" val="0"/>
  <p:tag name="MONTH" val="6"/>
</p:tagLst>
</file>

<file path=ppt/tags/tag14.xml><?xml version="1.0" encoding="utf-8"?>
<p:tagLst xmlns:a="http://schemas.openxmlformats.org/drawingml/2006/main" xmlns:r="http://schemas.openxmlformats.org/officeDocument/2006/relationships" xmlns:p="http://schemas.openxmlformats.org/presentationml/2006/main">
  <p:tag name="IS" val="MONTHDATE"/>
</p:tagLst>
</file>

<file path=ppt/tags/tag15.xml><?xml version="1.0" encoding="utf-8"?>
<p:tagLst xmlns:a="http://schemas.openxmlformats.org/drawingml/2006/main" xmlns:r="http://schemas.openxmlformats.org/officeDocument/2006/relationships" xmlns:p="http://schemas.openxmlformats.org/presentationml/2006/main">
  <p:tag name="YEAR" val="0"/>
  <p:tag name="MONTH" val="7"/>
</p:tagLst>
</file>

<file path=ppt/tags/tag16.xml><?xml version="1.0" encoding="utf-8"?>
<p:tagLst xmlns:a="http://schemas.openxmlformats.org/drawingml/2006/main" xmlns:r="http://schemas.openxmlformats.org/officeDocument/2006/relationships" xmlns:p="http://schemas.openxmlformats.org/presentationml/2006/main">
  <p:tag name="IS" val="MONTHDATE"/>
</p:tagLst>
</file>

<file path=ppt/tags/tag17.xml><?xml version="1.0" encoding="utf-8"?>
<p:tagLst xmlns:a="http://schemas.openxmlformats.org/drawingml/2006/main" xmlns:r="http://schemas.openxmlformats.org/officeDocument/2006/relationships" xmlns:p="http://schemas.openxmlformats.org/presentationml/2006/main">
  <p:tag name="YEAR" val="0"/>
  <p:tag name="MONTH" val="8"/>
</p:tagLst>
</file>

<file path=ppt/tags/tag18.xml><?xml version="1.0" encoding="utf-8"?>
<p:tagLst xmlns:a="http://schemas.openxmlformats.org/drawingml/2006/main" xmlns:r="http://schemas.openxmlformats.org/officeDocument/2006/relationships" xmlns:p="http://schemas.openxmlformats.org/presentationml/2006/main">
  <p:tag name="IS" val="MONTHDATE"/>
</p:tagLst>
</file>

<file path=ppt/tags/tag19.xml><?xml version="1.0" encoding="utf-8"?>
<p:tagLst xmlns:a="http://schemas.openxmlformats.org/drawingml/2006/main" xmlns:r="http://schemas.openxmlformats.org/officeDocument/2006/relationships" xmlns:p="http://schemas.openxmlformats.org/presentationml/2006/main">
  <p:tag name="YEAR" val="0"/>
  <p:tag name="MONTH" val="9"/>
</p:tagLst>
</file>

<file path=ppt/tags/tag20.xml><?xml version="1.0" encoding="utf-8"?>
<p:tagLst xmlns:a="http://schemas.openxmlformats.org/drawingml/2006/main" xmlns:r="http://schemas.openxmlformats.org/officeDocument/2006/relationships" xmlns:p="http://schemas.openxmlformats.org/presentationml/2006/main">
  <p:tag name="IS" val="MONTHDATE"/>
</p:tagLst>
</file>

<file path=ppt/tags/tag21.xml><?xml version="1.0" encoding="utf-8"?>
<p:tagLst xmlns:a="http://schemas.openxmlformats.org/drawingml/2006/main" xmlns:r="http://schemas.openxmlformats.org/officeDocument/2006/relationships" xmlns:p="http://schemas.openxmlformats.org/presentationml/2006/main">
  <p:tag name="YEAR" val="0"/>
  <p:tag name="MONTH" val="10"/>
</p:tagLst>
</file>

<file path=ppt/tags/tag22.xml><?xml version="1.0" encoding="utf-8"?>
<p:tagLst xmlns:a="http://schemas.openxmlformats.org/drawingml/2006/main" xmlns:r="http://schemas.openxmlformats.org/officeDocument/2006/relationships" xmlns:p="http://schemas.openxmlformats.org/presentationml/2006/main">
  <p:tag name="IS" val="MONTHDATE"/>
</p:tagLst>
</file>

<file path=ppt/tags/tag23.xml><?xml version="1.0" encoding="utf-8"?>
<p:tagLst xmlns:a="http://schemas.openxmlformats.org/drawingml/2006/main" xmlns:r="http://schemas.openxmlformats.org/officeDocument/2006/relationships" xmlns:p="http://schemas.openxmlformats.org/presentationml/2006/main">
  <p:tag name="YEAR" val="0"/>
  <p:tag name="MONTH" val="11"/>
</p:tagLst>
</file>

<file path=ppt/tags/tag24.xml><?xml version="1.0" encoding="utf-8"?>
<p:tagLst xmlns:a="http://schemas.openxmlformats.org/drawingml/2006/main" xmlns:r="http://schemas.openxmlformats.org/officeDocument/2006/relationships" xmlns:p="http://schemas.openxmlformats.org/presentationml/2006/main">
  <p:tag name="IS" val="MONTHDATE"/>
</p:tagLst>
</file>

<file path=ppt/tags/tag25.xml><?xml version="1.0" encoding="utf-8"?>
<p:tagLst xmlns:a="http://schemas.openxmlformats.org/drawingml/2006/main" xmlns:r="http://schemas.openxmlformats.org/officeDocument/2006/relationships" xmlns:p="http://schemas.openxmlformats.org/presentationml/2006/main">
  <p:tag name="YEAR" val="0"/>
  <p:tag name="MONTH" val="12"/>
</p:tagLst>
</file>

<file path=ppt/tags/tag26.xml><?xml version="1.0" encoding="utf-8"?>
<p:tagLst xmlns:a="http://schemas.openxmlformats.org/drawingml/2006/main" xmlns:r="http://schemas.openxmlformats.org/officeDocument/2006/relationships" xmlns:p="http://schemas.openxmlformats.org/presentationml/2006/main">
  <p:tag name="YEAR" val="1"/>
  <p:tag name="MONTH" val="1"/>
</p:tagLst>
</file>

<file path=ppt/tags/tag27.xml><?xml version="1.0" encoding="utf-8"?>
<p:tagLst xmlns:a="http://schemas.openxmlformats.org/drawingml/2006/main" xmlns:r="http://schemas.openxmlformats.org/officeDocument/2006/relationships" xmlns:p="http://schemas.openxmlformats.org/presentationml/2006/main">
  <p:tag name="IS" val="MONTHDATE"/>
</p:tagLst>
</file>

<file path=ppt/tags/tag28.xml><?xml version="1.0" encoding="utf-8"?>
<p:tagLst xmlns:a="http://schemas.openxmlformats.org/drawingml/2006/main" xmlns:r="http://schemas.openxmlformats.org/officeDocument/2006/relationships" xmlns:p="http://schemas.openxmlformats.org/presentationml/2006/main">
  <p:tag name="YEAR" val="1"/>
  <p:tag name="MONTH" val="2"/>
</p:tagLst>
</file>

<file path=ppt/tags/tag29.xml><?xml version="1.0" encoding="utf-8"?>
<p:tagLst xmlns:a="http://schemas.openxmlformats.org/drawingml/2006/main" xmlns:r="http://schemas.openxmlformats.org/officeDocument/2006/relationships" xmlns:p="http://schemas.openxmlformats.org/presentationml/2006/main">
  <p:tag name="IS" val="MONTHDATE"/>
</p:tagLst>
</file>

<file path=ppt/tags/tag30.xml><?xml version="1.0" encoding="utf-8"?>
<p:tagLst xmlns:a="http://schemas.openxmlformats.org/drawingml/2006/main" xmlns:r="http://schemas.openxmlformats.org/officeDocument/2006/relationships" xmlns:p="http://schemas.openxmlformats.org/presentationml/2006/main">
  <p:tag name="YEAR" val="1"/>
  <p:tag name="MONTH" val="3"/>
</p:tagLst>
</file>

<file path=ppt/tags/tag31.xml><?xml version="1.0" encoding="utf-8"?>
<p:tagLst xmlns:a="http://schemas.openxmlformats.org/drawingml/2006/main" xmlns:r="http://schemas.openxmlformats.org/officeDocument/2006/relationships" xmlns:p="http://schemas.openxmlformats.org/presentationml/2006/main">
  <p:tag name="IS" val="MONTHDATE"/>
</p:tagLst>
</file>

<file path=ppt/tags/tag32.xml><?xml version="1.0" encoding="utf-8"?>
<p:tagLst xmlns:a="http://schemas.openxmlformats.org/drawingml/2006/main" xmlns:r="http://schemas.openxmlformats.org/officeDocument/2006/relationships" xmlns:p="http://schemas.openxmlformats.org/presentationml/2006/main">
  <p:tag name="YEAR" val="1"/>
  <p:tag name="MONTH" val="4"/>
</p:tagLst>
</file>

<file path=ppt/tags/tag33.xml><?xml version="1.0" encoding="utf-8"?>
<p:tagLst xmlns:a="http://schemas.openxmlformats.org/drawingml/2006/main" xmlns:r="http://schemas.openxmlformats.org/officeDocument/2006/relationships" xmlns:p="http://schemas.openxmlformats.org/presentationml/2006/main">
  <p:tag name="IS" val="NEXT"/>
</p:tagLst>
</file>

<file path=ppt/tags/tag34.xml><?xml version="1.0" encoding="utf-8"?>
<p:tagLst xmlns:a="http://schemas.openxmlformats.org/drawingml/2006/main" xmlns:r="http://schemas.openxmlformats.org/officeDocument/2006/relationships" xmlns:p="http://schemas.openxmlformats.org/presentationml/2006/main">
  <p:tag name="YEAR" val="1"/>
  <p:tag name="MONTH" val="5"/>
</p:tagLst>
</file>

<file path=ppt/tags/tag35.xml><?xml version="1.0" encoding="utf-8"?>
<p:tagLst xmlns:a="http://schemas.openxmlformats.org/drawingml/2006/main" xmlns:r="http://schemas.openxmlformats.org/officeDocument/2006/relationships" xmlns:p="http://schemas.openxmlformats.org/presentationml/2006/main">
  <p:tag name="IS" val="NEXT"/>
</p:tagLst>
</file>

<file path=ppt/tags/tag36.xml><?xml version="1.0" encoding="utf-8"?>
<p:tagLst xmlns:a="http://schemas.openxmlformats.org/drawingml/2006/main" xmlns:r="http://schemas.openxmlformats.org/officeDocument/2006/relationships" xmlns:p="http://schemas.openxmlformats.org/presentationml/2006/main">
  <p:tag name="YEAR" val="1"/>
  <p:tag name="MONTH" val="6"/>
</p:tagLst>
</file>

<file path=ppt/tags/tag37.xml><?xml version="1.0" encoding="utf-8"?>
<p:tagLst xmlns:a="http://schemas.openxmlformats.org/drawingml/2006/main" xmlns:r="http://schemas.openxmlformats.org/officeDocument/2006/relationships" xmlns:p="http://schemas.openxmlformats.org/presentationml/2006/main">
  <p:tag name="IS" val="NEXT"/>
</p:tagLst>
</file>

<file path=ppt/tags/tag38.xml><?xml version="1.0" encoding="utf-8"?>
<p:tagLst xmlns:a="http://schemas.openxmlformats.org/drawingml/2006/main" xmlns:r="http://schemas.openxmlformats.org/officeDocument/2006/relationships" xmlns:p="http://schemas.openxmlformats.org/presentationml/2006/main">
  <p:tag name="YEAR" val="1"/>
  <p:tag name="MONTH" val="7"/>
</p:tagLst>
</file>

<file path=ppt/tags/tag39.xml><?xml version="1.0" encoding="utf-8"?>
<p:tagLst xmlns:a="http://schemas.openxmlformats.org/drawingml/2006/main" xmlns:r="http://schemas.openxmlformats.org/officeDocument/2006/relationships" xmlns:p="http://schemas.openxmlformats.org/presentationml/2006/main">
  <p:tag name="IS" val="NEXT"/>
</p:tagLst>
</file>

<file path=ppt/tags/tag40.xml><?xml version="1.0" encoding="utf-8"?>
<p:tagLst xmlns:a="http://schemas.openxmlformats.org/drawingml/2006/main" xmlns:r="http://schemas.openxmlformats.org/officeDocument/2006/relationships" xmlns:p="http://schemas.openxmlformats.org/presentationml/2006/main">
  <p:tag name="YEAR" val="1"/>
  <p:tag name="MONTH" val="8"/>
</p:tagLst>
</file>

<file path=ppt/tags/tag41.xml><?xml version="1.0" encoding="utf-8"?>
<p:tagLst xmlns:a="http://schemas.openxmlformats.org/drawingml/2006/main" xmlns:r="http://schemas.openxmlformats.org/officeDocument/2006/relationships" xmlns:p="http://schemas.openxmlformats.org/presentationml/2006/main">
  <p:tag name="IS" val="NEXT"/>
</p:tagLst>
</file>

<file path=ppt/tags/tag42.xml><?xml version="1.0" encoding="utf-8"?>
<p:tagLst xmlns:a="http://schemas.openxmlformats.org/drawingml/2006/main" xmlns:r="http://schemas.openxmlformats.org/officeDocument/2006/relationships" xmlns:p="http://schemas.openxmlformats.org/presentationml/2006/main">
  <p:tag name="YEAR" val="1"/>
  <p:tag name="MONTH" val="9"/>
</p:tagLst>
</file>

<file path=ppt/tags/tag43.xml><?xml version="1.0" encoding="utf-8"?>
<p:tagLst xmlns:a="http://schemas.openxmlformats.org/drawingml/2006/main" xmlns:r="http://schemas.openxmlformats.org/officeDocument/2006/relationships" xmlns:p="http://schemas.openxmlformats.org/presentationml/2006/main">
  <p:tag name="IS" val="NEXT"/>
</p:tagLst>
</file>

<file path=ppt/tags/tag44.xml><?xml version="1.0" encoding="utf-8"?>
<p:tagLst xmlns:a="http://schemas.openxmlformats.org/drawingml/2006/main" xmlns:r="http://schemas.openxmlformats.org/officeDocument/2006/relationships" xmlns:p="http://schemas.openxmlformats.org/presentationml/2006/main">
  <p:tag name="YEAR" val="1"/>
  <p:tag name="MONTH" val="10"/>
</p:tagLst>
</file>

<file path=ppt/tags/tag45.xml><?xml version="1.0" encoding="utf-8"?>
<p:tagLst xmlns:a="http://schemas.openxmlformats.org/drawingml/2006/main" xmlns:r="http://schemas.openxmlformats.org/officeDocument/2006/relationships" xmlns:p="http://schemas.openxmlformats.org/presentationml/2006/main">
  <p:tag name="IS" val="NEXT"/>
</p:tagLst>
</file>

<file path=ppt/tags/tag46.xml><?xml version="1.0" encoding="utf-8"?>
<p:tagLst xmlns:a="http://schemas.openxmlformats.org/drawingml/2006/main" xmlns:r="http://schemas.openxmlformats.org/officeDocument/2006/relationships" xmlns:p="http://schemas.openxmlformats.org/presentationml/2006/main">
  <p:tag name="YEAR" val="1"/>
  <p:tag name="MONTH" val="11"/>
</p:tagLst>
</file>

<file path=ppt/tags/tag47.xml><?xml version="1.0" encoding="utf-8"?>
<p:tagLst xmlns:a="http://schemas.openxmlformats.org/drawingml/2006/main" xmlns:r="http://schemas.openxmlformats.org/officeDocument/2006/relationships" xmlns:p="http://schemas.openxmlformats.org/presentationml/2006/main">
  <p:tag name="IS" val="NEXT"/>
</p:tagLst>
</file>

<file path=ppt/tags/tag48.xml><?xml version="1.0" encoding="utf-8"?>
<p:tagLst xmlns:a="http://schemas.openxmlformats.org/drawingml/2006/main" xmlns:r="http://schemas.openxmlformats.org/officeDocument/2006/relationships" xmlns:p="http://schemas.openxmlformats.org/presentationml/2006/main">
  <p:tag name="YEAR" val="1"/>
  <p:tag name="MONTH" val="12"/>
</p:tagLst>
</file>

<file path=ppt/tags/tag49.xml><?xml version="1.0" encoding="utf-8"?>
<p:tagLst xmlns:a="http://schemas.openxmlformats.org/drawingml/2006/main" xmlns:r="http://schemas.openxmlformats.org/officeDocument/2006/relationships" xmlns:p="http://schemas.openxmlformats.org/presentationml/2006/main">
  <p:tag name="IS" val="NEXT"/>
</p:tagLst>
</file>

<file path=ppt/tags/tag50.xml><?xml version="1.0" encoding="utf-8"?>
<p:tagLst xmlns:a="http://schemas.openxmlformats.org/drawingml/2006/main" xmlns:r="http://schemas.openxmlformats.org/officeDocument/2006/relationships" xmlns:p="http://schemas.openxmlformats.org/presentationml/2006/main">
  <p:tag name="IS" val="NEXT"/>
</p:tagLst>
</file>

<file path=ppt/tags/tag51.xml><?xml version="1.0" encoding="utf-8"?>
<p:tagLst xmlns:a="http://schemas.openxmlformats.org/drawingml/2006/main" xmlns:r="http://schemas.openxmlformats.org/officeDocument/2006/relationships" xmlns:p="http://schemas.openxmlformats.org/presentationml/2006/main">
  <p:tag name="IS" val="NEXT"/>
</p:tagLst>
</file>

<file path=ppt/tags/tag52.xml><?xml version="1.0" encoding="utf-8"?>
<p:tagLst xmlns:a="http://schemas.openxmlformats.org/drawingml/2006/main" xmlns:r="http://schemas.openxmlformats.org/officeDocument/2006/relationships" xmlns:p="http://schemas.openxmlformats.org/presentationml/2006/main">
  <p:tag name="IS" val="NEXT"/>
</p:tagLst>
</file>

<file path=ppt/theme/theme1.xml><?xml version="1.0" encoding="utf-8"?>
<a:theme xmlns:a="http://schemas.openxmlformats.org/drawingml/2006/main" name="Calendar template - automatic date change">
  <a:themeElements>
    <a:clrScheme name="Thème CHABOS">
      <a:dk1>
        <a:sysClr val="windowText" lastClr="000000"/>
      </a:dk1>
      <a:lt1>
        <a:sysClr val="window" lastClr="FFFFFF"/>
      </a:lt1>
      <a:dk2>
        <a:srgbClr val="56211D"/>
      </a:dk2>
      <a:lt2>
        <a:srgbClr val="FBEDCD"/>
      </a:lt2>
      <a:accent1>
        <a:srgbClr val="8D322C"/>
      </a:accent1>
      <a:accent2>
        <a:srgbClr val="BE4733"/>
      </a:accent2>
      <a:accent3>
        <a:srgbClr val="E77437"/>
      </a:accent3>
      <a:accent4>
        <a:srgbClr val="F7D896"/>
      </a:accent4>
      <a:accent5>
        <a:srgbClr val="AFA494"/>
      </a:accent5>
      <a:accent6>
        <a:srgbClr val="7C6F5E"/>
      </a:accent6>
      <a:hlink>
        <a:srgbClr val="E77437"/>
      </a:hlink>
      <a:folHlink>
        <a:srgbClr val="B3A99B"/>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UI/customUI.xml><?xml version="1.0" encoding="utf-8"?>
<customUI xmlns="http://schemas.microsoft.com/office/2006/01/customui">
  <ribbon>
    <tabs>
      <tab id="CHABOS1" label="Chabos Calendar" insertAfterMso="TabReview">
        <group id="Update_CHABOS1" label="Update">
          <menu id="CHABOS_MENU1" imageMso="ViewAllProposals" size="large" label="Select Year">
            <!--<button id="CHABOS_YEAR0"  imageMso="OutlineDemote" getLabel="get_Last" onAction ="To_Last"/>-->
            <button id="CHABOS_YEAR1" imageMso="OutlineDemote" getLabel="get_Current" onAction="To_Current"/>
            <button id="CHABOS_YEAR2" imageMso="OutlineDemote" getLabel="get_Next" onAction="To_Next"/>
            <button id="CHABOS_YEAR3" imageMso="OutlineDemote" getLabel="get_Plus2" onAction="To_Plus2"/>
            <button id="CHABOS_YEAR4" imageMso="OutlineDemote" getLabel="get_Plus3" onAction="To_Plus3"/>
          </menu>
        </group>
      </tab>
    </tabs>
  </ribbon>
</customUI>
</file>

<file path=docProps/app.xml><?xml version="1.0" encoding="utf-8"?>
<Properties xmlns="http://schemas.openxmlformats.org/officeDocument/2006/extended-properties" xmlns:vt="http://schemas.openxmlformats.org/officeDocument/2006/docPropsVTypes">
  <TotalTime>3586</TotalTime>
  <Words>1602</Words>
  <Application>Microsoft Office PowerPoint</Application>
  <PresentationFormat>Custom</PresentationFormat>
  <Paragraphs>1103</Paragraphs>
  <Slides>28</Slides>
  <Notes>28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Calendar template - automatic date change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cbosse@chabosinc.onmicrosoft.com</Manager>
  <Company>CHABOS inc./PowerPoint Alchemy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Calendar Template</dc:title>
  <dc:creator>Chantal;John Wilson</dc:creator>
  <cp:keywords>calendar, template, automatic dates</cp:keywords>
  <cp:lastModifiedBy>John Wilson</cp:lastModifiedBy>
  <cp:revision>170</cp:revision>
  <dcterms:created xsi:type="dcterms:W3CDTF">2014-10-07T16:00:29Z</dcterms:created>
  <dcterms:modified xsi:type="dcterms:W3CDTF">2018-08-27T19:08:41Z</dcterms:modified>
  <cp:category>Tool</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MyDoc.URL">
    <vt:lpwstr>https://www.tagmydoc.com/dl/1J21V9/hCRM?v=10305830</vt:lpwstr>
  </property>
  <property fmtid="{D5CDD505-2E9C-101B-9397-08002B2CF9AE}" pid="3" name="TagMyDoc.UserID">
    <vt:lpwstr>11596</vt:lpwstr>
  </property>
  <property fmtid="{D5CDD505-2E9C-101B-9397-08002B2CF9AE}" pid="4" name="TagMyDoc.PlaceholderID">
    <vt:lpwstr>10295928</vt:lpwstr>
  </property>
  <property fmtid="{D5CDD505-2E9C-101B-9397-08002B2CF9AE}" pid="5" name="TagMyDoc.VersionId">
    <vt:lpwstr>10305830</vt:lpwstr>
  </property>
</Properties>
</file>