
<file path=[Content_Types].xml><?xml version="1.0" encoding="utf-8"?>
<Types xmlns="http://schemas.openxmlformats.org/package/2006/content-types">
  <Default Extension="bin" ContentType="application/vnd.ms-office.vbaProject"/>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18.xml" ContentType="application/vnd.openxmlformats-officedocument.presentationml.tags+xml"/>
  <Override PartName="/ppt/tags/tag19.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0158caebcf96410b" Type="http://schemas.microsoft.com/office/2006/relationships/ui/extensibility" Target="customUI/customUI.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30"/>
  </p:notesMasterIdLst>
  <p:sldIdLst>
    <p:sldId id="284" r:id="rId2"/>
    <p:sldId id="285" r:id="rId3"/>
    <p:sldId id="286" r:id="rId4"/>
    <p:sldId id="287" r:id="rId5"/>
    <p:sldId id="288" r:id="rId6"/>
    <p:sldId id="289" r:id="rId7"/>
    <p:sldId id="290" r:id="rId8"/>
    <p:sldId id="291" r:id="rId9"/>
    <p:sldId id="292" r:id="rId10"/>
    <p:sldId id="293" r:id="rId11"/>
    <p:sldId id="294" r:id="rId12"/>
    <p:sldId id="295" r:id="rId13"/>
    <p:sldId id="296" r:id="rId14"/>
    <p:sldId id="297" r:id="rId15"/>
    <p:sldId id="298" r:id="rId16"/>
    <p:sldId id="299" r:id="rId17"/>
    <p:sldId id="300" r:id="rId18"/>
    <p:sldId id="301" r:id="rId19"/>
    <p:sldId id="302" r:id="rId20"/>
    <p:sldId id="303" r:id="rId21"/>
    <p:sldId id="304" r:id="rId22"/>
    <p:sldId id="305" r:id="rId23"/>
    <p:sldId id="306" r:id="rId24"/>
    <p:sldId id="307" r:id="rId25"/>
    <p:sldId id="308" r:id="rId26"/>
    <p:sldId id="309" r:id="rId27"/>
    <p:sldId id="310" r:id="rId28"/>
    <p:sldId id="311" r:id="rId29"/>
  </p:sldIdLst>
  <p:sldSz cx="10045700" cy="7416800"/>
  <p:notesSz cx="6858000" cy="9144000"/>
  <p:custDataLst>
    <p:tags r:id="rId31"/>
  </p:custDataLst>
  <p:defaultTextStyle>
    <a:defPPr>
      <a:defRPr lang="fr-FR"/>
    </a:defPPr>
    <a:lvl1pPr marL="0" algn="l" defTabSz="997793" rtl="0" eaLnBrk="1" latinLnBrk="0" hangingPunct="1">
      <a:defRPr sz="2000" kern="1200">
        <a:solidFill>
          <a:schemeClr val="tx1"/>
        </a:solidFill>
        <a:latin typeface="+mn-lt"/>
        <a:ea typeface="+mn-ea"/>
        <a:cs typeface="+mn-cs"/>
      </a:defRPr>
    </a:lvl1pPr>
    <a:lvl2pPr marL="498897" algn="l" defTabSz="997793" rtl="0" eaLnBrk="1" latinLnBrk="0" hangingPunct="1">
      <a:defRPr sz="2000" kern="1200">
        <a:solidFill>
          <a:schemeClr val="tx1"/>
        </a:solidFill>
        <a:latin typeface="+mn-lt"/>
        <a:ea typeface="+mn-ea"/>
        <a:cs typeface="+mn-cs"/>
      </a:defRPr>
    </a:lvl2pPr>
    <a:lvl3pPr marL="997793" algn="l" defTabSz="997793" rtl="0" eaLnBrk="1" latinLnBrk="0" hangingPunct="1">
      <a:defRPr sz="2000" kern="1200">
        <a:solidFill>
          <a:schemeClr val="tx1"/>
        </a:solidFill>
        <a:latin typeface="+mn-lt"/>
        <a:ea typeface="+mn-ea"/>
        <a:cs typeface="+mn-cs"/>
      </a:defRPr>
    </a:lvl3pPr>
    <a:lvl4pPr marL="1496690" algn="l" defTabSz="997793" rtl="0" eaLnBrk="1" latinLnBrk="0" hangingPunct="1">
      <a:defRPr sz="2000" kern="1200">
        <a:solidFill>
          <a:schemeClr val="tx1"/>
        </a:solidFill>
        <a:latin typeface="+mn-lt"/>
        <a:ea typeface="+mn-ea"/>
        <a:cs typeface="+mn-cs"/>
      </a:defRPr>
    </a:lvl4pPr>
    <a:lvl5pPr marL="1995587" algn="l" defTabSz="997793" rtl="0" eaLnBrk="1" latinLnBrk="0" hangingPunct="1">
      <a:defRPr sz="2000" kern="1200">
        <a:solidFill>
          <a:schemeClr val="tx1"/>
        </a:solidFill>
        <a:latin typeface="+mn-lt"/>
        <a:ea typeface="+mn-ea"/>
        <a:cs typeface="+mn-cs"/>
      </a:defRPr>
    </a:lvl5pPr>
    <a:lvl6pPr marL="2494483" algn="l" defTabSz="997793" rtl="0" eaLnBrk="1" latinLnBrk="0" hangingPunct="1">
      <a:defRPr sz="2000" kern="1200">
        <a:solidFill>
          <a:schemeClr val="tx1"/>
        </a:solidFill>
        <a:latin typeface="+mn-lt"/>
        <a:ea typeface="+mn-ea"/>
        <a:cs typeface="+mn-cs"/>
      </a:defRPr>
    </a:lvl6pPr>
    <a:lvl7pPr marL="2993380" algn="l" defTabSz="997793" rtl="0" eaLnBrk="1" latinLnBrk="0" hangingPunct="1">
      <a:defRPr sz="2000" kern="1200">
        <a:solidFill>
          <a:schemeClr val="tx1"/>
        </a:solidFill>
        <a:latin typeface="+mn-lt"/>
        <a:ea typeface="+mn-ea"/>
        <a:cs typeface="+mn-cs"/>
      </a:defRPr>
    </a:lvl7pPr>
    <a:lvl8pPr marL="3492276" algn="l" defTabSz="997793" rtl="0" eaLnBrk="1" latinLnBrk="0" hangingPunct="1">
      <a:defRPr sz="2000" kern="1200">
        <a:solidFill>
          <a:schemeClr val="tx1"/>
        </a:solidFill>
        <a:latin typeface="+mn-lt"/>
        <a:ea typeface="+mn-ea"/>
        <a:cs typeface="+mn-cs"/>
      </a:defRPr>
    </a:lvl8pPr>
    <a:lvl9pPr marL="3991173" algn="l" defTabSz="997793" rtl="0" eaLnBrk="1" latinLnBrk="0" hangingPunct="1">
      <a:defRPr sz="20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36">
          <p15:clr>
            <a:srgbClr val="A4A3A4"/>
          </p15:clr>
        </p15:guide>
        <p15:guide id="2" orient="horz" pos="249">
          <p15:clr>
            <a:srgbClr val="A4A3A4"/>
          </p15:clr>
        </p15:guide>
        <p15:guide id="3" orient="horz" pos="4513">
          <p15:clr>
            <a:srgbClr val="A4A3A4"/>
          </p15:clr>
        </p15:guide>
        <p15:guide id="4" orient="horz" pos="4332">
          <p15:clr>
            <a:srgbClr val="A4A3A4"/>
          </p15:clr>
        </p15:guide>
        <p15:guide id="5" pos="3164">
          <p15:clr>
            <a:srgbClr val="A4A3A4"/>
          </p15:clr>
        </p15:guide>
        <p15:guide id="6" pos="216">
          <p15:clr>
            <a:srgbClr val="A4A3A4"/>
          </p15:clr>
        </p15:guide>
        <p15:guide id="7" pos="1713">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F1BD"/>
    <a:srgbClr val="EBAC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12C8C85-51F0-491E-9774-3900AFEF0FD7}" styleName="Style léger 2 - Accentuation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467" autoAdjust="0"/>
    <p:restoredTop sz="70483" autoAdjust="0"/>
  </p:normalViewPr>
  <p:slideViewPr>
    <p:cSldViewPr showGuides="1">
      <p:cViewPr varScale="1">
        <p:scale>
          <a:sx n="68" d="100"/>
          <a:sy n="68" d="100"/>
        </p:scale>
        <p:origin x="2376" y="48"/>
      </p:cViewPr>
      <p:guideLst>
        <p:guide orient="horz" pos="2336"/>
        <p:guide orient="horz" pos="249"/>
        <p:guide orient="horz" pos="4513"/>
        <p:guide orient="horz" pos="4332"/>
        <p:guide pos="3164"/>
        <p:guide pos="216"/>
        <p:guide pos="1713"/>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06/relationships/vbaProject" Target="vbaProject.bin"/><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CA"/>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7B0A4B-EA73-4F92-9CFF-B3780A297A70}" type="datetimeFigureOut">
              <a:rPr lang="fr-CA" smtClean="0"/>
              <a:t>2018-08-27</a:t>
            </a:fld>
            <a:endParaRPr lang="fr-CA"/>
          </a:p>
        </p:txBody>
      </p:sp>
      <p:sp>
        <p:nvSpPr>
          <p:cNvPr id="4" name="Espace réservé de l'image des diapositives 3"/>
          <p:cNvSpPr>
            <a:spLocks noGrp="1" noRot="1" noChangeAspect="1"/>
          </p:cNvSpPr>
          <p:nvPr>
            <p:ph type="sldImg" idx="2"/>
          </p:nvPr>
        </p:nvSpPr>
        <p:spPr>
          <a:xfrm>
            <a:off x="1338263" y="1143000"/>
            <a:ext cx="4181475" cy="3086100"/>
          </a:xfrm>
          <a:prstGeom prst="rect">
            <a:avLst/>
          </a:prstGeom>
          <a:noFill/>
          <a:ln w="12700">
            <a:solidFill>
              <a:prstClr val="black"/>
            </a:solidFill>
          </a:ln>
        </p:spPr>
        <p:txBody>
          <a:bodyPr vert="horz" lIns="91440" tIns="45720" rIns="91440" bIns="45720" rtlCol="0" anchor="ctr"/>
          <a:lstStyle/>
          <a:p>
            <a:endParaRPr lang="fr-CA"/>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CA"/>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09E63A-33B2-43B0-AFC5-9E20FE23A696}" type="slidenum">
              <a:rPr lang="fr-CA" smtClean="0"/>
              <a:t>‹#›</a:t>
            </a:fld>
            <a:endParaRPr lang="fr-CA"/>
          </a:p>
        </p:txBody>
      </p:sp>
    </p:spTree>
    <p:extLst>
      <p:ext uri="{BB962C8B-B14F-4D97-AF65-F5344CB8AC3E}">
        <p14:creationId xmlns:p14="http://schemas.microsoft.com/office/powerpoint/2010/main" val="9213804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CA" noProof="0" dirty="0"/>
              <a:t>Ce modèle vous permettra de créer facilement un calendrier annuel, sans avoir à changer manuellement les dates. Il comporte 28 pages, car il a été créé pour permettre de créer un calendrier imprimé recto-verso sur du papier format 11X17, plié et broché. Vous pouvez également imprimer sur du papier 8.5X11. Il a été conçu par Ch</a:t>
            </a:r>
            <a:r>
              <a:rPr lang="fr-CA" baseline="0" noProof="0" dirty="0"/>
              <a:t>antal Bossé de CHABOS (www.chabos.ca), et codé par John Wilson de PowerPoint </a:t>
            </a:r>
            <a:r>
              <a:rPr lang="fr-CA" baseline="0" noProof="0" dirty="0" err="1"/>
              <a:t>Alchemy</a:t>
            </a:r>
            <a:r>
              <a:rPr lang="fr-CA" baseline="0" noProof="0" dirty="0"/>
              <a:t> (www.pptalchemy.co.uk).</a:t>
            </a:r>
          </a:p>
          <a:p>
            <a:endParaRPr lang="fr-CA" baseline="0" noProof="0" dirty="0"/>
          </a:p>
          <a:p>
            <a:r>
              <a:rPr lang="fr-CA" baseline="0" noProof="0" dirty="0"/>
              <a:t>Plusieurs dispositions ont été créées pour vous permettre d’ajouter du texte et des images sur les pages de votre calendrier. Vous n’avez qu’à suivre les indications textuelles sur chaque page pour ajouter votre contenu. </a:t>
            </a:r>
          </a:p>
          <a:p>
            <a:endParaRPr lang="fr-CA" baseline="0" noProof="0" dirty="0"/>
          </a:p>
          <a:p>
            <a:r>
              <a:rPr lang="fr-CA" baseline="0" noProof="0" dirty="0"/>
              <a:t>Pour changer la disposition d’une page, allez à l’onglet </a:t>
            </a:r>
            <a:r>
              <a:rPr lang="fr-CA" b="1" baseline="0" noProof="0" dirty="0"/>
              <a:t>Accueil</a:t>
            </a:r>
            <a:r>
              <a:rPr lang="fr-CA" baseline="0" noProof="0" dirty="0"/>
              <a:t> / groupe </a:t>
            </a:r>
            <a:r>
              <a:rPr lang="fr-CA" b="1" baseline="0" noProof="0" dirty="0"/>
              <a:t>Diapositives</a:t>
            </a:r>
            <a:r>
              <a:rPr lang="fr-CA" baseline="0" noProof="0" dirty="0"/>
              <a:t> / ouvrir la liste du bouton </a:t>
            </a:r>
            <a:r>
              <a:rPr lang="fr-CA" b="1" baseline="0" noProof="0" dirty="0"/>
              <a:t>Disposition</a:t>
            </a:r>
            <a:r>
              <a:rPr lang="fr-CA" baseline="0" noProof="0" dirty="0"/>
              <a:t>.</a:t>
            </a:r>
          </a:p>
          <a:p>
            <a:endParaRPr lang="fr-CA" baseline="0" noProof="0" dirty="0"/>
          </a:p>
          <a:p>
            <a:r>
              <a:rPr lang="fr-CA" baseline="0" noProof="0" dirty="0"/>
              <a:t>Pour changer l’année de votre calendrier, vous trouverez un nouvel onglet nommé « </a:t>
            </a:r>
            <a:r>
              <a:rPr lang="fr-CA" baseline="0" noProof="0" dirty="0" err="1"/>
              <a:t>Chabos</a:t>
            </a:r>
            <a:r>
              <a:rPr lang="fr-CA" baseline="0" noProof="0" dirty="0"/>
              <a:t> Calendrier » sous lequel se trouve le bouton </a:t>
            </a:r>
            <a:r>
              <a:rPr lang="fr-CA" b="1" baseline="0" noProof="0" dirty="0"/>
              <a:t>L’année</a:t>
            </a:r>
            <a:r>
              <a:rPr lang="fr-CA" b="0" baseline="0" noProof="0" dirty="0"/>
              <a:t>; il suffit de choisir la nouvelle année dans la liste. Chaque page mensuelle verra son titre changé avec la nouvelle année choisie, et les jours du mois ajustés en conséquence. À la page 27, tous les calendriers miniatures de l’année suivante seront également mis à jour.</a:t>
            </a:r>
            <a:endParaRPr lang="fr-CA" b="1" noProof="0" dirty="0"/>
          </a:p>
        </p:txBody>
      </p:sp>
      <p:sp>
        <p:nvSpPr>
          <p:cNvPr id="4" name="Espace réservé du numéro de diapositive 3"/>
          <p:cNvSpPr>
            <a:spLocks noGrp="1"/>
          </p:cNvSpPr>
          <p:nvPr>
            <p:ph type="sldNum" sz="quarter" idx="10"/>
          </p:nvPr>
        </p:nvSpPr>
        <p:spPr/>
        <p:txBody>
          <a:bodyPr/>
          <a:lstStyle/>
          <a:p>
            <a:fld id="{83B557B3-607F-4EA3-A643-C25AF8E5090D}" type="slidenum">
              <a:rPr lang="en-CA" smtClean="0"/>
              <a:t>1</a:t>
            </a:fld>
            <a:endParaRPr lang="en-CA" dirty="0"/>
          </a:p>
        </p:txBody>
      </p:sp>
    </p:spTree>
    <p:extLst>
      <p:ext uri="{BB962C8B-B14F-4D97-AF65-F5344CB8AC3E}">
        <p14:creationId xmlns:p14="http://schemas.microsoft.com/office/powerpoint/2010/main" val="24081126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97793" rtl="0" eaLnBrk="1" fontAlgn="auto" latinLnBrk="0" hangingPunct="1">
              <a:lnSpc>
                <a:spcPct val="100000"/>
              </a:lnSpc>
              <a:spcBef>
                <a:spcPts val="0"/>
              </a:spcBef>
              <a:spcAft>
                <a:spcPts val="0"/>
              </a:spcAft>
              <a:buClrTx/>
              <a:buSzTx/>
              <a:buFontTx/>
              <a:buNone/>
              <a:tabLst/>
              <a:defRPr/>
            </a:pPr>
            <a:fld id="{83B557B3-607F-4EA3-A643-C25AF8E5090D}" type="slidenum">
              <a:rPr kumimoji="0" lang="en-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97793" rtl="0" eaLnBrk="1" fontAlgn="auto" latinLnBrk="0" hangingPunct="1">
                <a:lnSpc>
                  <a:spcPct val="100000"/>
                </a:lnSpc>
                <a:spcBef>
                  <a:spcPts val="0"/>
                </a:spcBef>
                <a:spcAft>
                  <a:spcPts val="0"/>
                </a:spcAft>
                <a:buClrTx/>
                <a:buSzTx/>
                <a:buFontTx/>
                <a:buNone/>
                <a:tabLst/>
                <a:defRPr/>
              </a:pPr>
              <a:t>2</a:t>
            </a:fld>
            <a:endParaRPr kumimoji="0" lang="en-CA"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41883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97793" rtl="0" eaLnBrk="1" fontAlgn="auto" latinLnBrk="0" hangingPunct="1">
              <a:lnSpc>
                <a:spcPct val="100000"/>
              </a:lnSpc>
              <a:spcBef>
                <a:spcPts val="0"/>
              </a:spcBef>
              <a:spcAft>
                <a:spcPts val="0"/>
              </a:spcAft>
              <a:buClrTx/>
              <a:buSzTx/>
              <a:buFontTx/>
              <a:buNone/>
              <a:tabLst/>
              <a:defRPr/>
            </a:pPr>
            <a:fld id="{83B557B3-607F-4EA3-A643-C25AF8E5090D}" type="slidenum">
              <a:rPr kumimoji="0" lang="en-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97793" rtl="0" eaLnBrk="1" fontAlgn="auto" latinLnBrk="0" hangingPunct="1">
                <a:lnSpc>
                  <a:spcPct val="100000"/>
                </a:lnSpc>
                <a:spcBef>
                  <a:spcPts val="0"/>
                </a:spcBef>
                <a:spcAft>
                  <a:spcPts val="0"/>
                </a:spcAft>
                <a:buClrTx/>
                <a:buSzTx/>
                <a:buFontTx/>
                <a:buNone/>
                <a:tabLst/>
                <a:defRPr/>
              </a:pPr>
              <a:t>3</a:t>
            </a:fld>
            <a:endParaRPr kumimoji="0" lang="en-CA"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15947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97793" rtl="0" eaLnBrk="1" fontAlgn="auto" latinLnBrk="0" hangingPunct="1">
              <a:lnSpc>
                <a:spcPct val="100000"/>
              </a:lnSpc>
              <a:spcBef>
                <a:spcPts val="0"/>
              </a:spcBef>
              <a:spcAft>
                <a:spcPts val="0"/>
              </a:spcAft>
              <a:buClrTx/>
              <a:buSzTx/>
              <a:buFontTx/>
              <a:buNone/>
              <a:tabLst/>
              <a:defRPr/>
            </a:pPr>
            <a:fld id="{83B557B3-607F-4EA3-A643-C25AF8E5090D}" type="slidenum">
              <a:rPr kumimoji="0" lang="en-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97793" rtl="0" eaLnBrk="1" fontAlgn="auto" latinLnBrk="0" hangingPunct="1">
                <a:lnSpc>
                  <a:spcPct val="100000"/>
                </a:lnSpc>
                <a:spcBef>
                  <a:spcPts val="0"/>
                </a:spcBef>
                <a:spcAft>
                  <a:spcPts val="0"/>
                </a:spcAft>
                <a:buClrTx/>
                <a:buSzTx/>
                <a:buFontTx/>
                <a:buNone/>
                <a:tabLst/>
                <a:defRPr/>
              </a:pPr>
              <a:t>4</a:t>
            </a:fld>
            <a:endParaRPr kumimoji="0" lang="en-CA"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68135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97793" rtl="0" eaLnBrk="1" fontAlgn="auto" latinLnBrk="0" hangingPunct="1">
              <a:lnSpc>
                <a:spcPct val="100000"/>
              </a:lnSpc>
              <a:spcBef>
                <a:spcPts val="0"/>
              </a:spcBef>
              <a:spcAft>
                <a:spcPts val="0"/>
              </a:spcAft>
              <a:buClrTx/>
              <a:buSzTx/>
              <a:buFontTx/>
              <a:buNone/>
              <a:tabLst/>
              <a:defRPr/>
            </a:pPr>
            <a:fld id="{83B557B3-607F-4EA3-A643-C25AF8E5090D}" type="slidenum">
              <a:rPr kumimoji="0" lang="en-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97793" rtl="0" eaLnBrk="1" fontAlgn="auto" latinLnBrk="0" hangingPunct="1">
                <a:lnSpc>
                  <a:spcPct val="100000"/>
                </a:lnSpc>
                <a:spcBef>
                  <a:spcPts val="0"/>
                </a:spcBef>
                <a:spcAft>
                  <a:spcPts val="0"/>
                </a:spcAft>
                <a:buClrTx/>
                <a:buSzTx/>
                <a:buFontTx/>
                <a:buNone/>
                <a:tabLst/>
                <a:defRPr/>
              </a:pPr>
              <a:t>5</a:t>
            </a:fld>
            <a:endParaRPr kumimoji="0" lang="en-CA"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31615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97793" rtl="0" eaLnBrk="1" fontAlgn="auto" latinLnBrk="0" hangingPunct="1">
              <a:lnSpc>
                <a:spcPct val="100000"/>
              </a:lnSpc>
              <a:spcBef>
                <a:spcPts val="0"/>
              </a:spcBef>
              <a:spcAft>
                <a:spcPts val="0"/>
              </a:spcAft>
              <a:buClrTx/>
              <a:buSzTx/>
              <a:buFontTx/>
              <a:buNone/>
              <a:tabLst/>
              <a:defRPr/>
            </a:pPr>
            <a:fld id="{83B557B3-607F-4EA3-A643-C25AF8E5090D}" type="slidenum">
              <a:rPr kumimoji="0" lang="en-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97793" rtl="0" eaLnBrk="1" fontAlgn="auto" latinLnBrk="0" hangingPunct="1">
                <a:lnSpc>
                  <a:spcPct val="100000"/>
                </a:lnSpc>
                <a:spcBef>
                  <a:spcPts val="0"/>
                </a:spcBef>
                <a:spcAft>
                  <a:spcPts val="0"/>
                </a:spcAft>
                <a:buClrTx/>
                <a:buSzTx/>
                <a:buFontTx/>
                <a:buNone/>
                <a:tabLst/>
                <a:defRPr/>
              </a:pPr>
              <a:t>6</a:t>
            </a:fld>
            <a:endParaRPr kumimoji="0" lang="en-CA"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26709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97793" rtl="0" eaLnBrk="1" fontAlgn="auto" latinLnBrk="0" hangingPunct="1">
              <a:lnSpc>
                <a:spcPct val="100000"/>
              </a:lnSpc>
              <a:spcBef>
                <a:spcPts val="0"/>
              </a:spcBef>
              <a:spcAft>
                <a:spcPts val="0"/>
              </a:spcAft>
              <a:buClrTx/>
              <a:buSzTx/>
              <a:buFontTx/>
              <a:buNone/>
              <a:tabLst/>
              <a:defRPr/>
            </a:pPr>
            <a:fld id="{83B557B3-607F-4EA3-A643-C25AF8E5090D}" type="slidenum">
              <a:rPr kumimoji="0" lang="en-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97793" rtl="0" eaLnBrk="1" fontAlgn="auto" latinLnBrk="0" hangingPunct="1">
                <a:lnSpc>
                  <a:spcPct val="100000"/>
                </a:lnSpc>
                <a:spcBef>
                  <a:spcPts val="0"/>
                </a:spcBef>
                <a:spcAft>
                  <a:spcPts val="0"/>
                </a:spcAft>
                <a:buClrTx/>
                <a:buSzTx/>
                <a:buFontTx/>
                <a:buNone/>
                <a:tabLst/>
                <a:defRPr/>
              </a:pPr>
              <a:t>7</a:t>
            </a:fld>
            <a:endParaRPr kumimoji="0" lang="en-CA"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100052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97793" rtl="0" eaLnBrk="1" fontAlgn="auto" latinLnBrk="0" hangingPunct="1">
              <a:lnSpc>
                <a:spcPct val="100000"/>
              </a:lnSpc>
              <a:spcBef>
                <a:spcPts val="0"/>
              </a:spcBef>
              <a:spcAft>
                <a:spcPts val="0"/>
              </a:spcAft>
              <a:buClrTx/>
              <a:buSzTx/>
              <a:buFontTx/>
              <a:buNone/>
              <a:tabLst/>
              <a:defRPr/>
            </a:pPr>
            <a:fld id="{83B557B3-607F-4EA3-A643-C25AF8E5090D}" type="slidenum">
              <a:rPr kumimoji="0" lang="en-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97793" rtl="0" eaLnBrk="1" fontAlgn="auto" latinLnBrk="0" hangingPunct="1">
                <a:lnSpc>
                  <a:spcPct val="100000"/>
                </a:lnSpc>
                <a:spcBef>
                  <a:spcPts val="0"/>
                </a:spcBef>
                <a:spcAft>
                  <a:spcPts val="0"/>
                </a:spcAft>
                <a:buClrTx/>
                <a:buSzTx/>
                <a:buFontTx/>
                <a:buNone/>
                <a:tabLst/>
                <a:defRPr/>
              </a:pPr>
              <a:t>8</a:t>
            </a:fld>
            <a:endParaRPr kumimoji="0" lang="en-CA"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68085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97793" rtl="0" eaLnBrk="1" fontAlgn="auto" latinLnBrk="0" hangingPunct="1">
              <a:lnSpc>
                <a:spcPct val="100000"/>
              </a:lnSpc>
              <a:spcBef>
                <a:spcPts val="0"/>
              </a:spcBef>
              <a:spcAft>
                <a:spcPts val="0"/>
              </a:spcAft>
              <a:buClrTx/>
              <a:buSzTx/>
              <a:buFontTx/>
              <a:buNone/>
              <a:tabLst/>
              <a:defRPr/>
            </a:pPr>
            <a:fld id="{83B557B3-607F-4EA3-A643-C25AF8E5090D}" type="slidenum">
              <a:rPr kumimoji="0" lang="en-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97793" rtl="0" eaLnBrk="1" fontAlgn="auto" latinLnBrk="0" hangingPunct="1">
                <a:lnSpc>
                  <a:spcPct val="100000"/>
                </a:lnSpc>
                <a:spcBef>
                  <a:spcPts val="0"/>
                </a:spcBef>
                <a:spcAft>
                  <a:spcPts val="0"/>
                </a:spcAft>
                <a:buClrTx/>
                <a:buSzTx/>
                <a:buFontTx/>
                <a:buNone/>
                <a:tabLst/>
                <a:defRPr/>
              </a:pPr>
              <a:t>9</a:t>
            </a:fld>
            <a:endParaRPr kumimoji="0" lang="en-CA"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353942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97793" rtl="0" eaLnBrk="1" fontAlgn="auto" latinLnBrk="0" hangingPunct="1">
              <a:lnSpc>
                <a:spcPct val="100000"/>
              </a:lnSpc>
              <a:spcBef>
                <a:spcPts val="0"/>
              </a:spcBef>
              <a:spcAft>
                <a:spcPts val="0"/>
              </a:spcAft>
              <a:buClrTx/>
              <a:buSzTx/>
              <a:buFontTx/>
              <a:buNone/>
              <a:tabLst/>
              <a:defRPr/>
            </a:pPr>
            <a:fld id="{83B557B3-607F-4EA3-A643-C25AF8E5090D}" type="slidenum">
              <a:rPr kumimoji="0" lang="en-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97793" rtl="0" eaLnBrk="1" fontAlgn="auto" latinLnBrk="0" hangingPunct="1">
                <a:lnSpc>
                  <a:spcPct val="100000"/>
                </a:lnSpc>
                <a:spcBef>
                  <a:spcPts val="0"/>
                </a:spcBef>
                <a:spcAft>
                  <a:spcPts val="0"/>
                </a:spcAft>
                <a:buClrTx/>
                <a:buSzTx/>
                <a:buFontTx/>
                <a:buNone/>
                <a:tabLst/>
                <a:defRPr/>
              </a:pPr>
              <a:t>10</a:t>
            </a:fld>
            <a:endParaRPr kumimoji="0" lang="en-CA"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55367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97793" rtl="0" eaLnBrk="1" fontAlgn="auto" latinLnBrk="0" hangingPunct="1">
              <a:lnSpc>
                <a:spcPct val="100000"/>
              </a:lnSpc>
              <a:spcBef>
                <a:spcPts val="0"/>
              </a:spcBef>
              <a:spcAft>
                <a:spcPts val="0"/>
              </a:spcAft>
              <a:buClrTx/>
              <a:buSzTx/>
              <a:buFontTx/>
              <a:buNone/>
              <a:tabLst/>
              <a:defRPr/>
            </a:pPr>
            <a:fld id="{83B557B3-607F-4EA3-A643-C25AF8E5090D}" type="slidenum">
              <a:rPr kumimoji="0" lang="en-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97793" rtl="0" eaLnBrk="1" fontAlgn="auto" latinLnBrk="0" hangingPunct="1">
                <a:lnSpc>
                  <a:spcPct val="100000"/>
                </a:lnSpc>
                <a:spcBef>
                  <a:spcPts val="0"/>
                </a:spcBef>
                <a:spcAft>
                  <a:spcPts val="0"/>
                </a:spcAft>
                <a:buClrTx/>
                <a:buSzTx/>
                <a:buFontTx/>
                <a:buNone/>
                <a:tabLst/>
                <a:defRPr/>
              </a:pPr>
              <a:t>11</a:t>
            </a:fld>
            <a:endParaRPr kumimoji="0" lang="en-CA"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713003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97793" rtl="0" eaLnBrk="1" fontAlgn="auto" latinLnBrk="0" hangingPunct="1">
              <a:lnSpc>
                <a:spcPct val="100000"/>
              </a:lnSpc>
              <a:spcBef>
                <a:spcPts val="0"/>
              </a:spcBef>
              <a:spcAft>
                <a:spcPts val="0"/>
              </a:spcAft>
              <a:buClrTx/>
              <a:buSzTx/>
              <a:buFontTx/>
              <a:buNone/>
              <a:tabLst/>
              <a:defRPr/>
            </a:pPr>
            <a:fld id="{83B557B3-607F-4EA3-A643-C25AF8E5090D}" type="slidenum">
              <a:rPr kumimoji="0" lang="en-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97793" rtl="0" eaLnBrk="1" fontAlgn="auto" latinLnBrk="0" hangingPunct="1">
                <a:lnSpc>
                  <a:spcPct val="100000"/>
                </a:lnSpc>
                <a:spcBef>
                  <a:spcPts val="0"/>
                </a:spcBef>
                <a:spcAft>
                  <a:spcPts val="0"/>
                </a:spcAft>
                <a:buClrTx/>
                <a:buSzTx/>
                <a:buFontTx/>
                <a:buNone/>
                <a:tabLst/>
                <a:defRPr/>
              </a:pPr>
              <a:t>12</a:t>
            </a:fld>
            <a:endParaRPr kumimoji="0" lang="en-CA"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72740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97793" rtl="0" eaLnBrk="1" fontAlgn="auto" latinLnBrk="0" hangingPunct="1">
              <a:lnSpc>
                <a:spcPct val="100000"/>
              </a:lnSpc>
              <a:spcBef>
                <a:spcPts val="0"/>
              </a:spcBef>
              <a:spcAft>
                <a:spcPts val="0"/>
              </a:spcAft>
              <a:buClrTx/>
              <a:buSzTx/>
              <a:buFontTx/>
              <a:buNone/>
              <a:tabLst/>
              <a:defRPr/>
            </a:pPr>
            <a:fld id="{83B557B3-607F-4EA3-A643-C25AF8E5090D}" type="slidenum">
              <a:rPr kumimoji="0" lang="en-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97793" rtl="0" eaLnBrk="1" fontAlgn="auto" latinLnBrk="0" hangingPunct="1">
                <a:lnSpc>
                  <a:spcPct val="100000"/>
                </a:lnSpc>
                <a:spcBef>
                  <a:spcPts val="0"/>
                </a:spcBef>
                <a:spcAft>
                  <a:spcPts val="0"/>
                </a:spcAft>
                <a:buClrTx/>
                <a:buSzTx/>
                <a:buFontTx/>
                <a:buNone/>
                <a:tabLst/>
                <a:defRPr/>
              </a:pPr>
              <a:t>13</a:t>
            </a:fld>
            <a:endParaRPr kumimoji="0" lang="en-CA"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08650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97793" rtl="0" eaLnBrk="1" fontAlgn="auto" latinLnBrk="0" hangingPunct="1">
              <a:lnSpc>
                <a:spcPct val="100000"/>
              </a:lnSpc>
              <a:spcBef>
                <a:spcPts val="0"/>
              </a:spcBef>
              <a:spcAft>
                <a:spcPts val="0"/>
              </a:spcAft>
              <a:buClrTx/>
              <a:buSzTx/>
              <a:buFontTx/>
              <a:buNone/>
              <a:tabLst/>
              <a:defRPr/>
            </a:pPr>
            <a:fld id="{83B557B3-607F-4EA3-A643-C25AF8E5090D}" type="slidenum">
              <a:rPr kumimoji="0" lang="en-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97793" rtl="0" eaLnBrk="1" fontAlgn="auto" latinLnBrk="0" hangingPunct="1">
                <a:lnSpc>
                  <a:spcPct val="100000"/>
                </a:lnSpc>
                <a:spcBef>
                  <a:spcPts val="0"/>
                </a:spcBef>
                <a:spcAft>
                  <a:spcPts val="0"/>
                </a:spcAft>
                <a:buClrTx/>
                <a:buSzTx/>
                <a:buFontTx/>
                <a:buNone/>
                <a:tabLst/>
                <a:defRPr/>
              </a:pPr>
              <a:t>14</a:t>
            </a:fld>
            <a:endParaRPr kumimoji="0" lang="en-CA"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3104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97793" rtl="0" eaLnBrk="1" fontAlgn="auto" latinLnBrk="0" hangingPunct="1">
              <a:lnSpc>
                <a:spcPct val="100000"/>
              </a:lnSpc>
              <a:spcBef>
                <a:spcPts val="0"/>
              </a:spcBef>
              <a:spcAft>
                <a:spcPts val="0"/>
              </a:spcAft>
              <a:buClrTx/>
              <a:buSzTx/>
              <a:buFontTx/>
              <a:buNone/>
              <a:tabLst/>
              <a:defRPr/>
            </a:pPr>
            <a:fld id="{83B557B3-607F-4EA3-A643-C25AF8E5090D}" type="slidenum">
              <a:rPr kumimoji="0" lang="en-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97793" rtl="0" eaLnBrk="1" fontAlgn="auto" latinLnBrk="0" hangingPunct="1">
                <a:lnSpc>
                  <a:spcPct val="100000"/>
                </a:lnSpc>
                <a:spcBef>
                  <a:spcPts val="0"/>
                </a:spcBef>
                <a:spcAft>
                  <a:spcPts val="0"/>
                </a:spcAft>
                <a:buClrTx/>
                <a:buSzTx/>
                <a:buFontTx/>
                <a:buNone/>
                <a:tabLst/>
                <a:defRPr/>
              </a:pPr>
              <a:t>15</a:t>
            </a:fld>
            <a:endParaRPr kumimoji="0" lang="en-CA"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1881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97793" rtl="0" eaLnBrk="1" fontAlgn="auto" latinLnBrk="0" hangingPunct="1">
              <a:lnSpc>
                <a:spcPct val="100000"/>
              </a:lnSpc>
              <a:spcBef>
                <a:spcPts val="0"/>
              </a:spcBef>
              <a:spcAft>
                <a:spcPts val="0"/>
              </a:spcAft>
              <a:buClrTx/>
              <a:buSzTx/>
              <a:buFontTx/>
              <a:buNone/>
              <a:tabLst/>
              <a:defRPr/>
            </a:pPr>
            <a:fld id="{83B557B3-607F-4EA3-A643-C25AF8E5090D}" type="slidenum">
              <a:rPr kumimoji="0" lang="en-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97793" rtl="0" eaLnBrk="1" fontAlgn="auto" latinLnBrk="0" hangingPunct="1">
                <a:lnSpc>
                  <a:spcPct val="100000"/>
                </a:lnSpc>
                <a:spcBef>
                  <a:spcPts val="0"/>
                </a:spcBef>
                <a:spcAft>
                  <a:spcPts val="0"/>
                </a:spcAft>
                <a:buClrTx/>
                <a:buSzTx/>
                <a:buFontTx/>
                <a:buNone/>
                <a:tabLst/>
                <a:defRPr/>
              </a:pPr>
              <a:t>16</a:t>
            </a:fld>
            <a:endParaRPr kumimoji="0" lang="en-CA"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472802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97793" rtl="0" eaLnBrk="1" fontAlgn="auto" latinLnBrk="0" hangingPunct="1">
              <a:lnSpc>
                <a:spcPct val="100000"/>
              </a:lnSpc>
              <a:spcBef>
                <a:spcPts val="0"/>
              </a:spcBef>
              <a:spcAft>
                <a:spcPts val="0"/>
              </a:spcAft>
              <a:buClrTx/>
              <a:buSzTx/>
              <a:buFontTx/>
              <a:buNone/>
              <a:tabLst/>
              <a:defRPr/>
            </a:pPr>
            <a:fld id="{83B557B3-607F-4EA3-A643-C25AF8E5090D}" type="slidenum">
              <a:rPr kumimoji="0" lang="en-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97793" rtl="0" eaLnBrk="1" fontAlgn="auto" latinLnBrk="0" hangingPunct="1">
                <a:lnSpc>
                  <a:spcPct val="100000"/>
                </a:lnSpc>
                <a:spcBef>
                  <a:spcPts val="0"/>
                </a:spcBef>
                <a:spcAft>
                  <a:spcPts val="0"/>
                </a:spcAft>
                <a:buClrTx/>
                <a:buSzTx/>
                <a:buFontTx/>
                <a:buNone/>
                <a:tabLst/>
                <a:defRPr/>
              </a:pPr>
              <a:t>17</a:t>
            </a:fld>
            <a:endParaRPr kumimoji="0" lang="en-CA"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057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97793" rtl="0" eaLnBrk="1" fontAlgn="auto" latinLnBrk="0" hangingPunct="1">
              <a:lnSpc>
                <a:spcPct val="100000"/>
              </a:lnSpc>
              <a:spcBef>
                <a:spcPts val="0"/>
              </a:spcBef>
              <a:spcAft>
                <a:spcPts val="0"/>
              </a:spcAft>
              <a:buClrTx/>
              <a:buSzTx/>
              <a:buFontTx/>
              <a:buNone/>
              <a:tabLst/>
              <a:defRPr/>
            </a:pPr>
            <a:fld id="{83B557B3-607F-4EA3-A643-C25AF8E5090D}" type="slidenum">
              <a:rPr kumimoji="0" lang="en-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97793" rtl="0" eaLnBrk="1" fontAlgn="auto" latinLnBrk="0" hangingPunct="1">
                <a:lnSpc>
                  <a:spcPct val="100000"/>
                </a:lnSpc>
                <a:spcBef>
                  <a:spcPts val="0"/>
                </a:spcBef>
                <a:spcAft>
                  <a:spcPts val="0"/>
                </a:spcAft>
                <a:buClrTx/>
                <a:buSzTx/>
                <a:buFontTx/>
                <a:buNone/>
                <a:tabLst/>
                <a:defRPr/>
              </a:pPr>
              <a:t>18</a:t>
            </a:fld>
            <a:endParaRPr kumimoji="0" lang="en-CA"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498484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97793" rtl="0" eaLnBrk="1" fontAlgn="auto" latinLnBrk="0" hangingPunct="1">
              <a:lnSpc>
                <a:spcPct val="100000"/>
              </a:lnSpc>
              <a:spcBef>
                <a:spcPts val="0"/>
              </a:spcBef>
              <a:spcAft>
                <a:spcPts val="0"/>
              </a:spcAft>
              <a:buClrTx/>
              <a:buSzTx/>
              <a:buFontTx/>
              <a:buNone/>
              <a:tabLst/>
              <a:defRPr/>
            </a:pPr>
            <a:fld id="{83B557B3-607F-4EA3-A643-C25AF8E5090D}" type="slidenum">
              <a:rPr kumimoji="0" lang="en-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97793" rtl="0" eaLnBrk="1" fontAlgn="auto" latinLnBrk="0" hangingPunct="1">
                <a:lnSpc>
                  <a:spcPct val="100000"/>
                </a:lnSpc>
                <a:spcBef>
                  <a:spcPts val="0"/>
                </a:spcBef>
                <a:spcAft>
                  <a:spcPts val="0"/>
                </a:spcAft>
                <a:buClrTx/>
                <a:buSzTx/>
                <a:buFontTx/>
                <a:buNone/>
                <a:tabLst/>
                <a:defRPr/>
              </a:pPr>
              <a:t>19</a:t>
            </a:fld>
            <a:endParaRPr kumimoji="0" lang="en-CA"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59400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97793" rtl="0" eaLnBrk="1" fontAlgn="auto" latinLnBrk="0" hangingPunct="1">
              <a:lnSpc>
                <a:spcPct val="100000"/>
              </a:lnSpc>
              <a:spcBef>
                <a:spcPts val="0"/>
              </a:spcBef>
              <a:spcAft>
                <a:spcPts val="0"/>
              </a:spcAft>
              <a:buClrTx/>
              <a:buSzTx/>
              <a:buFontTx/>
              <a:buNone/>
              <a:tabLst/>
              <a:defRPr/>
            </a:pPr>
            <a:fld id="{83B557B3-607F-4EA3-A643-C25AF8E5090D}" type="slidenum">
              <a:rPr kumimoji="0" lang="en-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97793" rtl="0" eaLnBrk="1" fontAlgn="auto" latinLnBrk="0" hangingPunct="1">
                <a:lnSpc>
                  <a:spcPct val="100000"/>
                </a:lnSpc>
                <a:spcBef>
                  <a:spcPts val="0"/>
                </a:spcBef>
                <a:spcAft>
                  <a:spcPts val="0"/>
                </a:spcAft>
                <a:buClrTx/>
                <a:buSzTx/>
                <a:buFontTx/>
                <a:buNone/>
                <a:tabLst/>
                <a:defRPr/>
              </a:pPr>
              <a:t>20</a:t>
            </a:fld>
            <a:endParaRPr kumimoji="0" lang="en-CA"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45728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97793" rtl="0" eaLnBrk="1" fontAlgn="auto" latinLnBrk="0" hangingPunct="1">
              <a:lnSpc>
                <a:spcPct val="100000"/>
              </a:lnSpc>
              <a:spcBef>
                <a:spcPts val="0"/>
              </a:spcBef>
              <a:spcAft>
                <a:spcPts val="0"/>
              </a:spcAft>
              <a:buClrTx/>
              <a:buSzTx/>
              <a:buFontTx/>
              <a:buNone/>
              <a:tabLst/>
              <a:defRPr/>
            </a:pPr>
            <a:fld id="{83B557B3-607F-4EA3-A643-C25AF8E5090D}" type="slidenum">
              <a:rPr kumimoji="0" lang="en-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97793" rtl="0" eaLnBrk="1" fontAlgn="auto" latinLnBrk="0" hangingPunct="1">
                <a:lnSpc>
                  <a:spcPct val="100000"/>
                </a:lnSpc>
                <a:spcBef>
                  <a:spcPts val="0"/>
                </a:spcBef>
                <a:spcAft>
                  <a:spcPts val="0"/>
                </a:spcAft>
                <a:buClrTx/>
                <a:buSzTx/>
                <a:buFontTx/>
                <a:buNone/>
                <a:tabLst/>
                <a:defRPr/>
              </a:pPr>
              <a:t>21</a:t>
            </a:fld>
            <a:endParaRPr kumimoji="0" lang="en-CA"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98046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97793" rtl="0" eaLnBrk="1" fontAlgn="auto" latinLnBrk="0" hangingPunct="1">
              <a:lnSpc>
                <a:spcPct val="100000"/>
              </a:lnSpc>
              <a:spcBef>
                <a:spcPts val="0"/>
              </a:spcBef>
              <a:spcAft>
                <a:spcPts val="0"/>
              </a:spcAft>
              <a:buClrTx/>
              <a:buSzTx/>
              <a:buFontTx/>
              <a:buNone/>
              <a:tabLst/>
              <a:defRPr/>
            </a:pPr>
            <a:fld id="{83B557B3-607F-4EA3-A643-C25AF8E5090D}" type="slidenum">
              <a:rPr kumimoji="0" lang="en-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97793" rtl="0" eaLnBrk="1" fontAlgn="auto" latinLnBrk="0" hangingPunct="1">
                <a:lnSpc>
                  <a:spcPct val="100000"/>
                </a:lnSpc>
                <a:spcBef>
                  <a:spcPts val="0"/>
                </a:spcBef>
                <a:spcAft>
                  <a:spcPts val="0"/>
                </a:spcAft>
                <a:buClrTx/>
                <a:buSzTx/>
                <a:buFontTx/>
                <a:buNone/>
                <a:tabLst/>
                <a:defRPr/>
              </a:pPr>
              <a:t>22</a:t>
            </a:fld>
            <a:endParaRPr kumimoji="0" lang="en-CA"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488018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97793" rtl="0" eaLnBrk="1" fontAlgn="auto" latinLnBrk="0" hangingPunct="1">
              <a:lnSpc>
                <a:spcPct val="100000"/>
              </a:lnSpc>
              <a:spcBef>
                <a:spcPts val="0"/>
              </a:spcBef>
              <a:spcAft>
                <a:spcPts val="0"/>
              </a:spcAft>
              <a:buClrTx/>
              <a:buSzTx/>
              <a:buFontTx/>
              <a:buNone/>
              <a:tabLst/>
              <a:defRPr/>
            </a:pPr>
            <a:fld id="{83B557B3-607F-4EA3-A643-C25AF8E5090D}" type="slidenum">
              <a:rPr kumimoji="0" lang="en-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97793" rtl="0" eaLnBrk="1" fontAlgn="auto" latinLnBrk="0" hangingPunct="1">
                <a:lnSpc>
                  <a:spcPct val="100000"/>
                </a:lnSpc>
                <a:spcBef>
                  <a:spcPts val="0"/>
                </a:spcBef>
                <a:spcAft>
                  <a:spcPts val="0"/>
                </a:spcAft>
                <a:buClrTx/>
                <a:buSzTx/>
                <a:buFontTx/>
                <a:buNone/>
                <a:tabLst/>
                <a:defRPr/>
              </a:pPr>
              <a:t>23</a:t>
            </a:fld>
            <a:endParaRPr kumimoji="0" lang="en-CA"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38076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97793" rtl="0" eaLnBrk="1" fontAlgn="auto" latinLnBrk="0" hangingPunct="1">
              <a:lnSpc>
                <a:spcPct val="100000"/>
              </a:lnSpc>
              <a:spcBef>
                <a:spcPts val="0"/>
              </a:spcBef>
              <a:spcAft>
                <a:spcPts val="0"/>
              </a:spcAft>
              <a:buClrTx/>
              <a:buSzTx/>
              <a:buFontTx/>
              <a:buNone/>
              <a:tabLst/>
              <a:defRPr/>
            </a:pPr>
            <a:fld id="{83B557B3-607F-4EA3-A643-C25AF8E5090D}" type="slidenum">
              <a:rPr kumimoji="0" lang="en-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97793" rtl="0" eaLnBrk="1" fontAlgn="auto" latinLnBrk="0" hangingPunct="1">
                <a:lnSpc>
                  <a:spcPct val="100000"/>
                </a:lnSpc>
                <a:spcBef>
                  <a:spcPts val="0"/>
                </a:spcBef>
                <a:spcAft>
                  <a:spcPts val="0"/>
                </a:spcAft>
                <a:buClrTx/>
                <a:buSzTx/>
                <a:buFontTx/>
                <a:buNone/>
                <a:tabLst/>
                <a:defRPr/>
              </a:pPr>
              <a:t>24</a:t>
            </a:fld>
            <a:endParaRPr kumimoji="0" lang="en-CA"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89023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97793" rtl="0" eaLnBrk="1" fontAlgn="auto" latinLnBrk="0" hangingPunct="1">
              <a:lnSpc>
                <a:spcPct val="100000"/>
              </a:lnSpc>
              <a:spcBef>
                <a:spcPts val="0"/>
              </a:spcBef>
              <a:spcAft>
                <a:spcPts val="0"/>
              </a:spcAft>
              <a:buClrTx/>
              <a:buSzTx/>
              <a:buFontTx/>
              <a:buNone/>
              <a:tabLst/>
              <a:defRPr/>
            </a:pPr>
            <a:fld id="{83B557B3-607F-4EA3-A643-C25AF8E5090D}" type="slidenum">
              <a:rPr kumimoji="0" lang="en-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97793" rtl="0" eaLnBrk="1" fontAlgn="auto" latinLnBrk="0" hangingPunct="1">
                <a:lnSpc>
                  <a:spcPct val="100000"/>
                </a:lnSpc>
                <a:spcBef>
                  <a:spcPts val="0"/>
                </a:spcBef>
                <a:spcAft>
                  <a:spcPts val="0"/>
                </a:spcAft>
                <a:buClrTx/>
                <a:buSzTx/>
                <a:buFontTx/>
                <a:buNone/>
                <a:tabLst/>
                <a:defRPr/>
              </a:pPr>
              <a:t>25</a:t>
            </a:fld>
            <a:endParaRPr kumimoji="0" lang="en-CA"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16897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97793" rtl="0" eaLnBrk="1" fontAlgn="auto" latinLnBrk="0" hangingPunct="1">
              <a:lnSpc>
                <a:spcPct val="100000"/>
              </a:lnSpc>
              <a:spcBef>
                <a:spcPts val="0"/>
              </a:spcBef>
              <a:spcAft>
                <a:spcPts val="0"/>
              </a:spcAft>
              <a:buClrTx/>
              <a:buSzTx/>
              <a:buFontTx/>
              <a:buNone/>
              <a:tabLst/>
              <a:defRPr/>
            </a:pPr>
            <a:fld id="{83B557B3-607F-4EA3-A643-C25AF8E5090D}" type="slidenum">
              <a:rPr kumimoji="0" lang="en-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97793" rtl="0" eaLnBrk="1" fontAlgn="auto" latinLnBrk="0" hangingPunct="1">
                <a:lnSpc>
                  <a:spcPct val="100000"/>
                </a:lnSpc>
                <a:spcBef>
                  <a:spcPts val="0"/>
                </a:spcBef>
                <a:spcAft>
                  <a:spcPts val="0"/>
                </a:spcAft>
                <a:buClrTx/>
                <a:buSzTx/>
                <a:buFontTx/>
                <a:buNone/>
                <a:tabLst/>
                <a:defRPr/>
              </a:pPr>
              <a:t>26</a:t>
            </a:fld>
            <a:endParaRPr kumimoji="0" lang="en-CA"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1593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97793" rtl="0" eaLnBrk="1" fontAlgn="auto" latinLnBrk="0" hangingPunct="1">
              <a:lnSpc>
                <a:spcPct val="100000"/>
              </a:lnSpc>
              <a:spcBef>
                <a:spcPts val="0"/>
              </a:spcBef>
              <a:spcAft>
                <a:spcPts val="0"/>
              </a:spcAft>
              <a:buClrTx/>
              <a:buSzTx/>
              <a:buFontTx/>
              <a:buNone/>
              <a:tabLst/>
              <a:defRPr/>
            </a:pPr>
            <a:fld id="{83B557B3-607F-4EA3-A643-C25AF8E5090D}" type="slidenum">
              <a:rPr kumimoji="0" lang="en-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97793" rtl="0" eaLnBrk="1" fontAlgn="auto" latinLnBrk="0" hangingPunct="1">
                <a:lnSpc>
                  <a:spcPct val="100000"/>
                </a:lnSpc>
                <a:spcBef>
                  <a:spcPts val="0"/>
                </a:spcBef>
                <a:spcAft>
                  <a:spcPts val="0"/>
                </a:spcAft>
                <a:buClrTx/>
                <a:buSzTx/>
                <a:buFontTx/>
                <a:buNone/>
                <a:tabLst/>
                <a:defRPr/>
              </a:pPr>
              <a:t>27</a:t>
            </a:fld>
            <a:endParaRPr kumimoji="0" lang="en-CA"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023769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97793" rtl="0" eaLnBrk="1" fontAlgn="auto" latinLnBrk="0" hangingPunct="1">
              <a:lnSpc>
                <a:spcPct val="100000"/>
              </a:lnSpc>
              <a:spcBef>
                <a:spcPts val="0"/>
              </a:spcBef>
              <a:spcAft>
                <a:spcPts val="0"/>
              </a:spcAft>
              <a:buClrTx/>
              <a:buSzTx/>
              <a:buFontTx/>
              <a:buNone/>
              <a:tabLst/>
              <a:defRPr/>
            </a:pPr>
            <a:fld id="{83B557B3-607F-4EA3-A643-C25AF8E5090D}" type="slidenum">
              <a:rPr kumimoji="0" lang="en-CA"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97793" rtl="0" eaLnBrk="1" fontAlgn="auto" latinLnBrk="0" hangingPunct="1">
                <a:lnSpc>
                  <a:spcPct val="100000"/>
                </a:lnSpc>
                <a:spcBef>
                  <a:spcPts val="0"/>
                </a:spcBef>
                <a:spcAft>
                  <a:spcPts val="0"/>
                </a:spcAft>
                <a:buClrTx/>
                <a:buSzTx/>
                <a:buFontTx/>
                <a:buNone/>
                <a:tabLst/>
                <a:defRPr/>
              </a:pPr>
              <a:t>28</a:t>
            </a:fld>
            <a:endParaRPr kumimoji="0" lang="en-CA"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73520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uverture de calendrier">
    <p:spTree>
      <p:nvGrpSpPr>
        <p:cNvPr id="1" name=""/>
        <p:cNvGrpSpPr/>
        <p:nvPr/>
      </p:nvGrpSpPr>
      <p:grpSpPr>
        <a:xfrm>
          <a:off x="0" y="0"/>
          <a:ext cx="0" cy="0"/>
          <a:chOff x="0" y="0"/>
          <a:chExt cx="0" cy="0"/>
        </a:xfrm>
      </p:grpSpPr>
      <p:sp>
        <p:nvSpPr>
          <p:cNvPr id="10" name="Espace réservé pour une image  9"/>
          <p:cNvSpPr>
            <a:spLocks noGrp="1"/>
          </p:cNvSpPr>
          <p:nvPr>
            <p:ph type="pic" sz="quarter" idx="14" hasCustomPrompt="1"/>
          </p:nvPr>
        </p:nvSpPr>
        <p:spPr>
          <a:xfrm>
            <a:off x="0" y="0"/>
            <a:ext cx="10045700" cy="7416800"/>
          </a:xfrm>
        </p:spPr>
        <p:txBody>
          <a:bodyPr>
            <a:normAutofit/>
          </a:bodyPr>
          <a:lstStyle>
            <a:lvl1pPr marL="0" indent="0">
              <a:buNone/>
              <a:defRPr sz="1800"/>
            </a:lvl1pPr>
          </a:lstStyle>
          <a:p>
            <a:r>
              <a:rPr lang="fr-CA" noProof="0" dirty="0"/>
              <a:t>Cliquer l’icône au centre de la page pour ajouter une image</a:t>
            </a:r>
          </a:p>
        </p:txBody>
      </p:sp>
      <p:sp>
        <p:nvSpPr>
          <p:cNvPr id="2" name="Titre 1"/>
          <p:cNvSpPr>
            <a:spLocks noGrp="1"/>
          </p:cNvSpPr>
          <p:nvPr>
            <p:ph type="ctrTitle" hasCustomPrompt="1"/>
          </p:nvPr>
        </p:nvSpPr>
        <p:spPr>
          <a:xfrm>
            <a:off x="2846282" y="468313"/>
            <a:ext cx="6722582" cy="1589805"/>
          </a:xfrm>
          <a:noFill/>
        </p:spPr>
        <p:txBody>
          <a:bodyPr anchor="b">
            <a:normAutofit/>
          </a:bodyPr>
          <a:lstStyle>
            <a:lvl1pPr algn="l">
              <a:defRPr sz="3600">
                <a:solidFill>
                  <a:schemeClr val="tx1"/>
                </a:solidFill>
              </a:defRPr>
            </a:lvl1pPr>
          </a:lstStyle>
          <a:p>
            <a:r>
              <a:rPr lang="fr-CA" noProof="0" dirty="0"/>
              <a:t>Insérer titre ou slogan, ou simplement le mot Calendrier et l’année</a:t>
            </a:r>
          </a:p>
        </p:txBody>
      </p:sp>
      <p:sp>
        <p:nvSpPr>
          <p:cNvPr id="3" name="Sous-titre 2"/>
          <p:cNvSpPr>
            <a:spLocks noGrp="1"/>
          </p:cNvSpPr>
          <p:nvPr>
            <p:ph type="subTitle" idx="1" hasCustomPrompt="1"/>
          </p:nvPr>
        </p:nvSpPr>
        <p:spPr>
          <a:xfrm>
            <a:off x="502284" y="4202854"/>
            <a:ext cx="9066579" cy="1895404"/>
          </a:xfrm>
        </p:spPr>
        <p:txBody>
          <a:bodyPr anchor="b"/>
          <a:lstStyle>
            <a:lvl1pPr marL="0" indent="0" algn="ctr">
              <a:buNone/>
              <a:defRPr>
                <a:solidFill>
                  <a:schemeClr val="tx1">
                    <a:lumMod val="65000"/>
                    <a:lumOff val="35000"/>
                  </a:schemeClr>
                </a:solidFill>
              </a:defRPr>
            </a:lvl1pPr>
            <a:lvl2pPr marL="498897" indent="0" algn="ctr">
              <a:buNone/>
              <a:defRPr>
                <a:solidFill>
                  <a:schemeClr val="tx1">
                    <a:tint val="75000"/>
                  </a:schemeClr>
                </a:solidFill>
              </a:defRPr>
            </a:lvl2pPr>
            <a:lvl3pPr marL="997793" indent="0" algn="ctr">
              <a:buNone/>
              <a:defRPr>
                <a:solidFill>
                  <a:schemeClr val="tx1">
                    <a:tint val="75000"/>
                  </a:schemeClr>
                </a:solidFill>
              </a:defRPr>
            </a:lvl3pPr>
            <a:lvl4pPr marL="1496690" indent="0" algn="ctr">
              <a:buNone/>
              <a:defRPr>
                <a:solidFill>
                  <a:schemeClr val="tx1">
                    <a:tint val="75000"/>
                  </a:schemeClr>
                </a:solidFill>
              </a:defRPr>
            </a:lvl4pPr>
            <a:lvl5pPr marL="1995587" indent="0" algn="ctr">
              <a:buNone/>
              <a:defRPr>
                <a:solidFill>
                  <a:schemeClr val="tx1">
                    <a:tint val="75000"/>
                  </a:schemeClr>
                </a:solidFill>
              </a:defRPr>
            </a:lvl5pPr>
            <a:lvl6pPr marL="2494483" indent="0" algn="ctr">
              <a:buNone/>
              <a:defRPr>
                <a:solidFill>
                  <a:schemeClr val="tx1">
                    <a:tint val="75000"/>
                  </a:schemeClr>
                </a:solidFill>
              </a:defRPr>
            </a:lvl6pPr>
            <a:lvl7pPr marL="2993380" indent="0" algn="ctr">
              <a:buNone/>
              <a:defRPr>
                <a:solidFill>
                  <a:schemeClr val="tx1">
                    <a:tint val="75000"/>
                  </a:schemeClr>
                </a:solidFill>
              </a:defRPr>
            </a:lvl7pPr>
            <a:lvl8pPr marL="3492276" indent="0" algn="ctr">
              <a:buNone/>
              <a:defRPr>
                <a:solidFill>
                  <a:schemeClr val="tx1">
                    <a:tint val="75000"/>
                  </a:schemeClr>
                </a:solidFill>
              </a:defRPr>
            </a:lvl8pPr>
            <a:lvl9pPr marL="3991173" indent="0" algn="ctr">
              <a:buNone/>
              <a:defRPr>
                <a:solidFill>
                  <a:schemeClr val="tx1">
                    <a:tint val="75000"/>
                  </a:schemeClr>
                </a:solidFill>
              </a:defRPr>
            </a:lvl9pPr>
          </a:lstStyle>
          <a:p>
            <a:r>
              <a:rPr lang="fr-CA" noProof="0" dirty="0"/>
              <a:t>Cliquer pour ajouter un sous-titre</a:t>
            </a:r>
          </a:p>
        </p:txBody>
      </p:sp>
      <p:sp>
        <p:nvSpPr>
          <p:cNvPr id="4" name="Espace réservé de la date 3"/>
          <p:cNvSpPr>
            <a:spLocks noGrp="1"/>
          </p:cNvSpPr>
          <p:nvPr>
            <p:ph type="dt" sz="half" idx="10"/>
          </p:nvPr>
        </p:nvSpPr>
        <p:spPr/>
        <p:txBody>
          <a:bodyPr/>
          <a:lstStyle/>
          <a:p>
            <a:fld id="{4D89DDB8-CE37-4C3D-A0AC-B23FAB6F7054}" type="datetimeFigureOut">
              <a:rPr lang="en-CA" smtClean="0"/>
              <a:t>27/08/2018</a:t>
            </a:fld>
            <a:endParaRPr lang="en-CA" dirty="0"/>
          </a:p>
        </p:txBody>
      </p:sp>
      <p:sp>
        <p:nvSpPr>
          <p:cNvPr id="5" name="Espace réservé du pied de page 4"/>
          <p:cNvSpPr>
            <a:spLocks noGrp="1"/>
          </p:cNvSpPr>
          <p:nvPr>
            <p:ph type="ftr" sz="quarter" idx="11"/>
          </p:nvPr>
        </p:nvSpPr>
        <p:spPr/>
        <p:txBody>
          <a:bodyPr/>
          <a:lstStyle/>
          <a:p>
            <a:endParaRPr lang="en-CA" dirty="0"/>
          </a:p>
        </p:txBody>
      </p:sp>
      <p:sp>
        <p:nvSpPr>
          <p:cNvPr id="6" name="Espace réservé du numéro de diapositive 5"/>
          <p:cNvSpPr>
            <a:spLocks noGrp="1"/>
          </p:cNvSpPr>
          <p:nvPr>
            <p:ph type="sldNum" sz="quarter" idx="12"/>
          </p:nvPr>
        </p:nvSpPr>
        <p:spPr/>
        <p:txBody>
          <a:bodyPr/>
          <a:lstStyle/>
          <a:p>
            <a:fld id="{FF9D7302-5D89-4B18-94E4-F6B28410A1EA}" type="slidenum">
              <a:rPr lang="en-CA" smtClean="0"/>
              <a:t>‹#›</a:t>
            </a:fld>
            <a:endParaRPr lang="en-CA" dirty="0"/>
          </a:p>
        </p:txBody>
      </p:sp>
      <p:sp>
        <p:nvSpPr>
          <p:cNvPr id="8" name="Espace réservé pour une image  7"/>
          <p:cNvSpPr>
            <a:spLocks noGrp="1"/>
          </p:cNvSpPr>
          <p:nvPr>
            <p:ph type="pic" sz="quarter" idx="13" hasCustomPrompt="1"/>
          </p:nvPr>
        </p:nvSpPr>
        <p:spPr>
          <a:xfrm>
            <a:off x="502285" y="468312"/>
            <a:ext cx="2092325" cy="1589805"/>
          </a:xfrm>
        </p:spPr>
        <p:txBody>
          <a:bodyPr>
            <a:normAutofit/>
          </a:bodyPr>
          <a:lstStyle>
            <a:lvl1pPr marL="0" indent="0">
              <a:buNone/>
              <a:defRPr sz="1800" baseline="0"/>
            </a:lvl1pPr>
          </a:lstStyle>
          <a:p>
            <a:r>
              <a:rPr lang="fr-CA" noProof="0" dirty="0"/>
              <a:t>Cliquer l’icône pour ajouter votre logo</a:t>
            </a:r>
          </a:p>
        </p:txBody>
      </p:sp>
      <p:sp>
        <p:nvSpPr>
          <p:cNvPr id="9" name="Rectangle 8"/>
          <p:cNvSpPr/>
          <p:nvPr userDrawn="1"/>
        </p:nvSpPr>
        <p:spPr>
          <a:xfrm>
            <a:off x="-2033934" y="756072"/>
            <a:ext cx="1944216" cy="22322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fr-CA" sz="1400" noProof="0" dirty="0"/>
              <a:t>Si vous utilisez une image d’arrière-plan, après l’insertion allez à l’onglet Accueil, groupe Diapositives, et cliquez sur le bouton Rétablir pour ramener les espaces réservés Texte au premier plan.</a:t>
            </a:r>
          </a:p>
        </p:txBody>
      </p:sp>
    </p:spTree>
    <p:extLst>
      <p:ext uri="{BB962C8B-B14F-4D97-AF65-F5344CB8AC3E}">
        <p14:creationId xmlns:p14="http://schemas.microsoft.com/office/powerpoint/2010/main" val="26815009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visuel ou texte">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lvl1pPr>
              <a:defRPr/>
            </a:lvl1pPr>
          </a:lstStyle>
          <a:p>
            <a:r>
              <a:rPr lang="fr-CA" noProof="0" dirty="0"/>
              <a:t>Insérer un titre ou slogan pour vos images</a:t>
            </a:r>
          </a:p>
        </p:txBody>
      </p:sp>
      <p:sp>
        <p:nvSpPr>
          <p:cNvPr id="3" name="Espace réservé du contenu 2"/>
          <p:cNvSpPr>
            <a:spLocks noGrp="1"/>
          </p:cNvSpPr>
          <p:nvPr>
            <p:ph idx="1" hasCustomPrompt="1"/>
          </p:nvPr>
        </p:nvSpPr>
        <p:spPr/>
        <p:txBody>
          <a:bodyPr/>
          <a:lstStyle>
            <a:lvl1pPr>
              <a:defRPr baseline="0"/>
            </a:lvl1pPr>
          </a:lstStyle>
          <a:p>
            <a:pPr lvl="0"/>
            <a:r>
              <a:rPr lang="fr-CA" noProof="0" dirty="0"/>
              <a:t>Vous pouvez ajouter du texte, comme une citation. Ou utilisez une des icônes média au centre.</a:t>
            </a:r>
          </a:p>
        </p:txBody>
      </p:sp>
      <p:sp>
        <p:nvSpPr>
          <p:cNvPr id="4" name="Espace réservé de la date 3"/>
          <p:cNvSpPr>
            <a:spLocks noGrp="1"/>
          </p:cNvSpPr>
          <p:nvPr>
            <p:ph type="dt" sz="half" idx="10"/>
          </p:nvPr>
        </p:nvSpPr>
        <p:spPr/>
        <p:txBody>
          <a:bodyPr/>
          <a:lstStyle/>
          <a:p>
            <a:fld id="{4D89DDB8-CE37-4C3D-A0AC-B23FAB6F7054}" type="datetimeFigureOut">
              <a:rPr lang="en-CA" smtClean="0"/>
              <a:t>27/08/2018</a:t>
            </a:fld>
            <a:endParaRPr lang="en-CA" dirty="0"/>
          </a:p>
        </p:txBody>
      </p:sp>
      <p:sp>
        <p:nvSpPr>
          <p:cNvPr id="5" name="Espace réservé du pied de page 4"/>
          <p:cNvSpPr>
            <a:spLocks noGrp="1"/>
          </p:cNvSpPr>
          <p:nvPr>
            <p:ph type="ftr" sz="quarter" idx="11"/>
          </p:nvPr>
        </p:nvSpPr>
        <p:spPr/>
        <p:txBody>
          <a:bodyPr/>
          <a:lstStyle/>
          <a:p>
            <a:endParaRPr lang="en-CA" dirty="0"/>
          </a:p>
        </p:txBody>
      </p:sp>
      <p:sp>
        <p:nvSpPr>
          <p:cNvPr id="6" name="Espace réservé du numéro de diapositive 5"/>
          <p:cNvSpPr>
            <a:spLocks noGrp="1"/>
          </p:cNvSpPr>
          <p:nvPr>
            <p:ph type="sldNum" sz="quarter" idx="12"/>
          </p:nvPr>
        </p:nvSpPr>
        <p:spPr/>
        <p:txBody>
          <a:bodyPr/>
          <a:lstStyle/>
          <a:p>
            <a:fld id="{FF9D7302-5D89-4B18-94E4-F6B28410A1EA}" type="slidenum">
              <a:rPr lang="en-CA" smtClean="0"/>
              <a:t>‹#›</a:t>
            </a:fld>
            <a:endParaRPr lang="en-CA" dirty="0"/>
          </a:p>
        </p:txBody>
      </p:sp>
    </p:spTree>
    <p:extLst>
      <p:ext uri="{BB962C8B-B14F-4D97-AF65-F5344CB8AC3E}">
        <p14:creationId xmlns:p14="http://schemas.microsoft.com/office/powerpoint/2010/main" val="22831741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itre et 2 contenus">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lvl1pPr>
              <a:defRPr/>
            </a:lvl1pPr>
          </a:lstStyle>
          <a:p>
            <a:r>
              <a:rPr lang="fr-CA" noProof="0" dirty="0"/>
              <a:t>Insérer un titre ou slogan pour vos images</a:t>
            </a:r>
          </a:p>
        </p:txBody>
      </p:sp>
      <p:sp>
        <p:nvSpPr>
          <p:cNvPr id="3" name="Espace réservé du contenu 2"/>
          <p:cNvSpPr>
            <a:spLocks noGrp="1"/>
          </p:cNvSpPr>
          <p:nvPr>
            <p:ph sz="half" idx="1" hasCustomPrompt="1"/>
          </p:nvPr>
        </p:nvSpPr>
        <p:spPr>
          <a:xfrm>
            <a:off x="501260" y="1260128"/>
            <a:ext cx="4439387" cy="5293055"/>
          </a:xfrm>
        </p:spPr>
        <p:txBody>
          <a:bodyPr>
            <a:normAutofit/>
          </a:bodyPr>
          <a:lstStyle>
            <a:lvl1pPr>
              <a:defRPr sz="2800"/>
            </a:lvl1pPr>
            <a:lvl2pPr>
              <a:defRPr sz="2600"/>
            </a:lvl2pPr>
            <a:lvl3pPr>
              <a:defRPr sz="2200"/>
            </a:lvl3pPr>
            <a:lvl4pPr>
              <a:defRPr sz="2000"/>
            </a:lvl4pPr>
            <a:lvl5pPr>
              <a:defRPr sz="2000"/>
            </a:lvl5pPr>
            <a:lvl6pPr>
              <a:defRPr sz="2000"/>
            </a:lvl6pPr>
            <a:lvl7pPr>
              <a:defRPr sz="2000"/>
            </a:lvl7pPr>
            <a:lvl8pPr>
              <a:defRPr sz="2000"/>
            </a:lvl8pPr>
            <a:lvl9pPr>
              <a:defRPr sz="2000"/>
            </a:lvl9pPr>
          </a:lstStyle>
          <a:p>
            <a:pPr lvl="0"/>
            <a:r>
              <a:rPr lang="fr-CA" noProof="0" dirty="0"/>
              <a:t>Insérer du texte </a:t>
            </a:r>
          </a:p>
        </p:txBody>
      </p:sp>
      <p:sp>
        <p:nvSpPr>
          <p:cNvPr id="4" name="Espace réservé du contenu 3"/>
          <p:cNvSpPr>
            <a:spLocks noGrp="1"/>
          </p:cNvSpPr>
          <p:nvPr>
            <p:ph sz="half" idx="2" hasCustomPrompt="1"/>
          </p:nvPr>
        </p:nvSpPr>
        <p:spPr>
          <a:xfrm>
            <a:off x="5104028" y="1260128"/>
            <a:ext cx="4439387" cy="5293055"/>
          </a:xfrm>
        </p:spPr>
        <p:txBody>
          <a:bodyPr>
            <a:normAutofit/>
          </a:bodyPr>
          <a:lstStyle>
            <a:lvl1pPr>
              <a:defRPr sz="2800"/>
            </a:lvl1pPr>
            <a:lvl2pPr>
              <a:defRPr sz="2600"/>
            </a:lvl2pPr>
            <a:lvl3pPr>
              <a:defRPr sz="2200"/>
            </a:lvl3pPr>
            <a:lvl4pPr>
              <a:defRPr sz="2000"/>
            </a:lvl4pPr>
            <a:lvl5pPr>
              <a:defRPr sz="2000"/>
            </a:lvl5pPr>
            <a:lvl6pPr>
              <a:defRPr sz="2000"/>
            </a:lvl6pPr>
            <a:lvl7pPr>
              <a:defRPr sz="2000"/>
            </a:lvl7pPr>
            <a:lvl8pPr>
              <a:defRPr sz="2000"/>
            </a:lvl8pPr>
            <a:lvl9pPr>
              <a:defRPr sz="2000"/>
            </a:lvl9pPr>
          </a:lstStyle>
          <a:p>
            <a:pPr lvl="0"/>
            <a:r>
              <a:rPr lang="fr-CA" noProof="0" dirty="0"/>
              <a:t>Ou un élément graphique</a:t>
            </a:r>
          </a:p>
        </p:txBody>
      </p:sp>
      <p:sp>
        <p:nvSpPr>
          <p:cNvPr id="5" name="Espace réservé de la date 4"/>
          <p:cNvSpPr>
            <a:spLocks noGrp="1"/>
          </p:cNvSpPr>
          <p:nvPr>
            <p:ph type="dt" sz="half" idx="10"/>
          </p:nvPr>
        </p:nvSpPr>
        <p:spPr/>
        <p:txBody>
          <a:bodyPr/>
          <a:lstStyle/>
          <a:p>
            <a:fld id="{4D89DDB8-CE37-4C3D-A0AC-B23FAB6F7054}" type="datetimeFigureOut">
              <a:rPr lang="en-CA" smtClean="0"/>
              <a:t>27/08/2018</a:t>
            </a:fld>
            <a:endParaRPr lang="en-CA" dirty="0"/>
          </a:p>
        </p:txBody>
      </p:sp>
      <p:sp>
        <p:nvSpPr>
          <p:cNvPr id="6" name="Espace réservé du pied de page 5"/>
          <p:cNvSpPr>
            <a:spLocks noGrp="1"/>
          </p:cNvSpPr>
          <p:nvPr>
            <p:ph type="ftr" sz="quarter" idx="11"/>
          </p:nvPr>
        </p:nvSpPr>
        <p:spPr/>
        <p:txBody>
          <a:bodyPr/>
          <a:lstStyle/>
          <a:p>
            <a:endParaRPr lang="en-CA" dirty="0"/>
          </a:p>
        </p:txBody>
      </p:sp>
      <p:sp>
        <p:nvSpPr>
          <p:cNvPr id="7" name="Espace réservé du numéro de diapositive 6"/>
          <p:cNvSpPr>
            <a:spLocks noGrp="1"/>
          </p:cNvSpPr>
          <p:nvPr>
            <p:ph type="sldNum" sz="quarter" idx="12"/>
          </p:nvPr>
        </p:nvSpPr>
        <p:spPr/>
        <p:txBody>
          <a:bodyPr/>
          <a:lstStyle/>
          <a:p>
            <a:fld id="{FF9D7302-5D89-4B18-94E4-F6B28410A1EA}" type="slidenum">
              <a:rPr lang="en-CA" smtClean="0"/>
              <a:t>‹#›</a:t>
            </a:fld>
            <a:endParaRPr lang="en-CA" dirty="0"/>
          </a:p>
        </p:txBody>
      </p:sp>
    </p:spTree>
    <p:extLst>
      <p:ext uri="{BB962C8B-B14F-4D97-AF65-F5344CB8AC3E}">
        <p14:creationId xmlns:p14="http://schemas.microsoft.com/office/powerpoint/2010/main" val="3665765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lvl1pPr>
              <a:defRPr baseline="0"/>
            </a:lvl1pPr>
          </a:lstStyle>
          <a:p>
            <a:r>
              <a:rPr lang="fr-CA" noProof="0" dirty="0"/>
              <a:t>Insérer un titre ou slogan pour vos images</a:t>
            </a:r>
            <a:endParaRPr lang="en-CA" dirty="0"/>
          </a:p>
        </p:txBody>
      </p:sp>
      <p:sp>
        <p:nvSpPr>
          <p:cNvPr id="3" name="Espace réservé de la date 2"/>
          <p:cNvSpPr>
            <a:spLocks noGrp="1"/>
          </p:cNvSpPr>
          <p:nvPr>
            <p:ph type="dt" sz="half" idx="10"/>
          </p:nvPr>
        </p:nvSpPr>
        <p:spPr/>
        <p:txBody>
          <a:bodyPr/>
          <a:lstStyle/>
          <a:p>
            <a:fld id="{4D89DDB8-CE37-4C3D-A0AC-B23FAB6F7054}" type="datetimeFigureOut">
              <a:rPr lang="en-CA" smtClean="0"/>
              <a:t>27/08/2018</a:t>
            </a:fld>
            <a:endParaRPr lang="en-CA" dirty="0"/>
          </a:p>
        </p:txBody>
      </p:sp>
      <p:sp>
        <p:nvSpPr>
          <p:cNvPr id="4" name="Espace réservé du pied de page 3"/>
          <p:cNvSpPr>
            <a:spLocks noGrp="1"/>
          </p:cNvSpPr>
          <p:nvPr>
            <p:ph type="ftr" sz="quarter" idx="11"/>
          </p:nvPr>
        </p:nvSpPr>
        <p:spPr/>
        <p:txBody>
          <a:bodyPr/>
          <a:lstStyle/>
          <a:p>
            <a:endParaRPr lang="en-CA" dirty="0"/>
          </a:p>
        </p:txBody>
      </p:sp>
      <p:sp>
        <p:nvSpPr>
          <p:cNvPr id="5" name="Espace réservé du numéro de diapositive 4"/>
          <p:cNvSpPr>
            <a:spLocks noGrp="1"/>
          </p:cNvSpPr>
          <p:nvPr>
            <p:ph type="sldNum" sz="quarter" idx="12"/>
          </p:nvPr>
        </p:nvSpPr>
        <p:spPr/>
        <p:txBody>
          <a:bodyPr/>
          <a:lstStyle/>
          <a:p>
            <a:fld id="{FF9D7302-5D89-4B18-94E4-F6B28410A1EA}" type="slidenum">
              <a:rPr lang="en-CA" smtClean="0"/>
              <a:t>‹#›</a:t>
            </a:fld>
            <a:endParaRPr lang="en-CA" dirty="0"/>
          </a:p>
        </p:txBody>
      </p:sp>
    </p:spTree>
    <p:extLst>
      <p:ext uri="{BB962C8B-B14F-4D97-AF65-F5344CB8AC3E}">
        <p14:creationId xmlns:p14="http://schemas.microsoft.com/office/powerpoint/2010/main" val="1236749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re et 4 images">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lvl1pPr>
              <a:defRPr/>
            </a:lvl1pPr>
          </a:lstStyle>
          <a:p>
            <a:r>
              <a:rPr lang="fr-CA" noProof="0" dirty="0"/>
              <a:t>Insérer un titre ou slogan pour vos images</a:t>
            </a:r>
          </a:p>
        </p:txBody>
      </p:sp>
      <p:sp>
        <p:nvSpPr>
          <p:cNvPr id="3" name="Espace réservé de la date 2"/>
          <p:cNvSpPr>
            <a:spLocks noGrp="1"/>
          </p:cNvSpPr>
          <p:nvPr>
            <p:ph type="dt" sz="half" idx="10"/>
          </p:nvPr>
        </p:nvSpPr>
        <p:spPr/>
        <p:txBody>
          <a:bodyPr/>
          <a:lstStyle/>
          <a:p>
            <a:fld id="{4D89DDB8-CE37-4C3D-A0AC-B23FAB6F7054}" type="datetimeFigureOut">
              <a:rPr lang="fr-CA" noProof="0" smtClean="0"/>
              <a:t>2018-08-27</a:t>
            </a:fld>
            <a:endParaRPr lang="fr-CA" noProof="0"/>
          </a:p>
        </p:txBody>
      </p:sp>
      <p:sp>
        <p:nvSpPr>
          <p:cNvPr id="4" name="Espace réservé du pied de page 3"/>
          <p:cNvSpPr>
            <a:spLocks noGrp="1"/>
          </p:cNvSpPr>
          <p:nvPr>
            <p:ph type="ftr" sz="quarter" idx="11"/>
          </p:nvPr>
        </p:nvSpPr>
        <p:spPr/>
        <p:txBody>
          <a:bodyPr/>
          <a:lstStyle/>
          <a:p>
            <a:endParaRPr lang="fr-CA" noProof="0"/>
          </a:p>
        </p:txBody>
      </p:sp>
      <p:sp>
        <p:nvSpPr>
          <p:cNvPr id="5" name="Espace réservé du numéro de diapositive 4"/>
          <p:cNvSpPr>
            <a:spLocks noGrp="1"/>
          </p:cNvSpPr>
          <p:nvPr>
            <p:ph type="sldNum" sz="quarter" idx="12"/>
          </p:nvPr>
        </p:nvSpPr>
        <p:spPr/>
        <p:txBody>
          <a:bodyPr/>
          <a:lstStyle/>
          <a:p>
            <a:fld id="{FF9D7302-5D89-4B18-94E4-F6B28410A1EA}" type="slidenum">
              <a:rPr lang="fr-CA" noProof="0" smtClean="0"/>
              <a:t>‹#›</a:t>
            </a:fld>
            <a:endParaRPr lang="fr-CA" noProof="0"/>
          </a:p>
        </p:txBody>
      </p:sp>
      <p:sp>
        <p:nvSpPr>
          <p:cNvPr id="7" name="Espace réservé pour une image  6"/>
          <p:cNvSpPr>
            <a:spLocks noGrp="1"/>
          </p:cNvSpPr>
          <p:nvPr>
            <p:ph type="pic" sz="quarter" idx="13" hasCustomPrompt="1"/>
          </p:nvPr>
        </p:nvSpPr>
        <p:spPr>
          <a:xfrm rot="20919093">
            <a:off x="1154801" y="1352300"/>
            <a:ext cx="3382962" cy="2520950"/>
          </a:xfrm>
          <a:ln w="57150">
            <a:solidFill>
              <a:schemeClr val="bg1">
                <a:lumMod val="85000"/>
              </a:schemeClr>
            </a:solidFill>
          </a:ln>
          <a:effectLst>
            <a:outerShdw blurRad="50800" dist="38100" dir="2700000" algn="tl" rotWithShape="0">
              <a:prstClr val="black">
                <a:alpha val="40000"/>
              </a:prstClr>
            </a:outerShdw>
          </a:effectLst>
        </p:spPr>
        <p:txBody>
          <a:bodyPr>
            <a:normAutofit/>
          </a:bodyPr>
          <a:lstStyle>
            <a:lvl1pPr marL="0" marR="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sz="2000"/>
            </a:lvl1pPr>
          </a:lstStyle>
          <a:p>
            <a:pPr marL="0" marR="0" lvl="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pPr>
            <a:r>
              <a:rPr lang="fr-CA" noProof="0" dirty="0"/>
              <a:t>Cliquer l’icône pour ajouter une image</a:t>
            </a:r>
          </a:p>
        </p:txBody>
      </p:sp>
      <p:sp>
        <p:nvSpPr>
          <p:cNvPr id="8" name="Espace réservé pour une image  6"/>
          <p:cNvSpPr>
            <a:spLocks noGrp="1"/>
          </p:cNvSpPr>
          <p:nvPr>
            <p:ph type="pic" sz="quarter" idx="14" hasCustomPrompt="1"/>
          </p:nvPr>
        </p:nvSpPr>
        <p:spPr>
          <a:xfrm rot="798240">
            <a:off x="5507937" y="1399515"/>
            <a:ext cx="3382962" cy="2520950"/>
          </a:xfrm>
          <a:ln w="57150">
            <a:solidFill>
              <a:schemeClr val="bg1">
                <a:lumMod val="85000"/>
              </a:schemeClr>
            </a:solidFill>
          </a:ln>
          <a:effectLst>
            <a:outerShdw blurRad="50800" dist="38100" dir="2700000" algn="tl" rotWithShape="0">
              <a:prstClr val="black">
                <a:alpha val="40000"/>
              </a:prstClr>
            </a:outerShdw>
          </a:effectLst>
        </p:spPr>
        <p:txBody>
          <a:bodyPr>
            <a:normAutofit/>
          </a:bodyPr>
          <a:lstStyle>
            <a:lvl1pPr marL="0" marR="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sz="2000"/>
            </a:lvl1pPr>
          </a:lstStyle>
          <a:p>
            <a:pPr marL="0" marR="0" lvl="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pPr>
            <a:r>
              <a:rPr lang="fr-CA" noProof="0" dirty="0"/>
              <a:t>Cliquer l’icône pour ajouter une image</a:t>
            </a:r>
          </a:p>
        </p:txBody>
      </p:sp>
      <p:sp>
        <p:nvSpPr>
          <p:cNvPr id="9" name="Espace réservé pour une image  6"/>
          <p:cNvSpPr>
            <a:spLocks noGrp="1"/>
          </p:cNvSpPr>
          <p:nvPr>
            <p:ph type="pic" sz="quarter" idx="15" hasCustomPrompt="1"/>
          </p:nvPr>
        </p:nvSpPr>
        <p:spPr>
          <a:xfrm rot="20919093">
            <a:off x="1154800" y="4139557"/>
            <a:ext cx="3382962" cy="2520950"/>
          </a:xfrm>
          <a:ln w="57150">
            <a:solidFill>
              <a:schemeClr val="bg1">
                <a:lumMod val="85000"/>
              </a:schemeClr>
            </a:solidFill>
          </a:ln>
          <a:effectLst>
            <a:outerShdw blurRad="50800" dist="38100" dir="2700000" algn="tl" rotWithShape="0">
              <a:prstClr val="black">
                <a:alpha val="40000"/>
              </a:prstClr>
            </a:outerShdw>
          </a:effectLst>
        </p:spPr>
        <p:txBody>
          <a:bodyPr>
            <a:normAutofit/>
          </a:bodyPr>
          <a:lstStyle>
            <a:lvl1pPr marL="0" marR="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sz="2000"/>
            </a:lvl1pPr>
          </a:lstStyle>
          <a:p>
            <a:pPr marL="0" marR="0" lvl="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pPr>
            <a:r>
              <a:rPr lang="fr-CA" noProof="0" dirty="0"/>
              <a:t>Cliquer l’icône pour ajouter une image</a:t>
            </a:r>
          </a:p>
        </p:txBody>
      </p:sp>
      <p:sp>
        <p:nvSpPr>
          <p:cNvPr id="10" name="Espace réservé pour une image  6"/>
          <p:cNvSpPr>
            <a:spLocks noGrp="1"/>
          </p:cNvSpPr>
          <p:nvPr>
            <p:ph type="pic" sz="quarter" idx="16" hasCustomPrompt="1"/>
          </p:nvPr>
        </p:nvSpPr>
        <p:spPr>
          <a:xfrm rot="798240">
            <a:off x="5507936" y="4186772"/>
            <a:ext cx="3382962" cy="2520950"/>
          </a:xfrm>
          <a:ln w="57150">
            <a:solidFill>
              <a:schemeClr val="bg1">
                <a:lumMod val="85000"/>
              </a:schemeClr>
            </a:solidFill>
          </a:ln>
          <a:effectLst>
            <a:outerShdw blurRad="50800" dist="38100" dir="2700000" algn="tl" rotWithShape="0">
              <a:prstClr val="black">
                <a:alpha val="40000"/>
              </a:prstClr>
            </a:outerShdw>
          </a:effectLst>
        </p:spPr>
        <p:txBody>
          <a:bodyPr>
            <a:normAutofit/>
          </a:bodyPr>
          <a:lstStyle>
            <a:lvl1pPr marL="0" marR="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sz="2000"/>
            </a:lvl1pPr>
          </a:lstStyle>
          <a:p>
            <a:pPr marL="0" marR="0" lvl="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pPr>
            <a:r>
              <a:rPr lang="fr-CA" noProof="0" dirty="0"/>
              <a:t>Cliquer l’icône pour ajouter une image</a:t>
            </a:r>
          </a:p>
        </p:txBody>
      </p:sp>
    </p:spTree>
    <p:extLst>
      <p:ext uri="{BB962C8B-B14F-4D97-AF65-F5344CB8AC3E}">
        <p14:creationId xmlns:p14="http://schemas.microsoft.com/office/powerpoint/2010/main" val="36753164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re et 2 images">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lvl1pPr>
              <a:defRPr lang="fr-CA" sz="2800" b="1" smtClean="0">
                <a:effectLst/>
              </a:defRPr>
            </a:lvl1pPr>
          </a:lstStyle>
          <a:p>
            <a:r>
              <a:rPr lang="fr-CA" sz="2800" b="1" kern="1200" dirty="0">
                <a:solidFill>
                  <a:srgbClr val="FFFFFF"/>
                </a:solidFill>
                <a:effectLst/>
                <a:latin typeface="Arial" panose="020B0604020202020204" pitchFamily="34" charset="0"/>
                <a:ea typeface="+mj-ea"/>
                <a:cs typeface="+mj-cs"/>
              </a:rPr>
              <a:t>Insérer un titre ou slogan pour vos images</a:t>
            </a:r>
            <a:endParaRPr lang="en-CA" dirty="0"/>
          </a:p>
        </p:txBody>
      </p:sp>
      <p:sp>
        <p:nvSpPr>
          <p:cNvPr id="3" name="Espace réservé de la date 2"/>
          <p:cNvSpPr>
            <a:spLocks noGrp="1"/>
          </p:cNvSpPr>
          <p:nvPr>
            <p:ph type="dt" sz="half" idx="10"/>
          </p:nvPr>
        </p:nvSpPr>
        <p:spPr/>
        <p:txBody>
          <a:bodyPr/>
          <a:lstStyle/>
          <a:p>
            <a:fld id="{4D89DDB8-CE37-4C3D-A0AC-B23FAB6F7054}" type="datetimeFigureOut">
              <a:rPr lang="en-CA" smtClean="0"/>
              <a:t>27/08/2018</a:t>
            </a:fld>
            <a:endParaRPr lang="en-CA" dirty="0"/>
          </a:p>
        </p:txBody>
      </p:sp>
      <p:sp>
        <p:nvSpPr>
          <p:cNvPr id="4" name="Espace réservé du pied de page 3"/>
          <p:cNvSpPr>
            <a:spLocks noGrp="1"/>
          </p:cNvSpPr>
          <p:nvPr>
            <p:ph type="ftr" sz="quarter" idx="11"/>
          </p:nvPr>
        </p:nvSpPr>
        <p:spPr/>
        <p:txBody>
          <a:bodyPr/>
          <a:lstStyle/>
          <a:p>
            <a:endParaRPr lang="en-CA" dirty="0"/>
          </a:p>
        </p:txBody>
      </p:sp>
      <p:sp>
        <p:nvSpPr>
          <p:cNvPr id="5" name="Espace réservé du numéro de diapositive 4"/>
          <p:cNvSpPr>
            <a:spLocks noGrp="1"/>
          </p:cNvSpPr>
          <p:nvPr>
            <p:ph type="sldNum" sz="quarter" idx="12"/>
          </p:nvPr>
        </p:nvSpPr>
        <p:spPr/>
        <p:txBody>
          <a:bodyPr/>
          <a:lstStyle/>
          <a:p>
            <a:fld id="{FF9D7302-5D89-4B18-94E4-F6B28410A1EA}" type="slidenum">
              <a:rPr lang="en-CA" smtClean="0"/>
              <a:t>‹#›</a:t>
            </a:fld>
            <a:endParaRPr lang="en-CA" dirty="0"/>
          </a:p>
        </p:txBody>
      </p:sp>
      <p:sp>
        <p:nvSpPr>
          <p:cNvPr id="7" name="Espace réservé pour une image  6"/>
          <p:cNvSpPr>
            <a:spLocks noGrp="1"/>
          </p:cNvSpPr>
          <p:nvPr>
            <p:ph type="pic" sz="quarter" idx="13" hasCustomPrompt="1"/>
          </p:nvPr>
        </p:nvSpPr>
        <p:spPr>
          <a:xfrm>
            <a:off x="1566863" y="1260475"/>
            <a:ext cx="6911975" cy="2303463"/>
          </a:xfrm>
        </p:spPr>
        <p:txBody>
          <a:bodyPr/>
          <a:lstStyle>
            <a:lvl1pPr marL="0" marR="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pPr marL="0" marR="0" lvl="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pPr>
            <a:r>
              <a:rPr lang="fr-CA" noProof="0" dirty="0"/>
              <a:t>Cliquer l’icône pour ajouter une image</a:t>
            </a:r>
          </a:p>
        </p:txBody>
      </p:sp>
      <p:sp>
        <p:nvSpPr>
          <p:cNvPr id="8" name="Espace réservé pour une image  6"/>
          <p:cNvSpPr>
            <a:spLocks noGrp="1"/>
          </p:cNvSpPr>
          <p:nvPr>
            <p:ph type="pic" sz="quarter" idx="14" hasCustomPrompt="1"/>
          </p:nvPr>
        </p:nvSpPr>
        <p:spPr>
          <a:xfrm>
            <a:off x="1566863" y="3852416"/>
            <a:ext cx="6911975" cy="2303463"/>
          </a:xfrm>
        </p:spPr>
        <p:txBody>
          <a:bodyPr/>
          <a:lstStyle>
            <a:lvl1pPr marL="0" marR="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pPr marL="0" marR="0" lvl="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pPr>
            <a:r>
              <a:rPr lang="fr-CA" noProof="0" dirty="0"/>
              <a:t>Cliquer l’icône pour ajouter une image</a:t>
            </a:r>
          </a:p>
        </p:txBody>
      </p:sp>
    </p:spTree>
    <p:extLst>
      <p:ext uri="{BB962C8B-B14F-4D97-AF65-F5344CB8AC3E}">
        <p14:creationId xmlns:p14="http://schemas.microsoft.com/office/powerpoint/2010/main" val="5133086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re, sous-titre et 5 images">
    <p:spTree>
      <p:nvGrpSpPr>
        <p:cNvPr id="1" name=""/>
        <p:cNvGrpSpPr/>
        <p:nvPr/>
      </p:nvGrpSpPr>
      <p:grpSpPr>
        <a:xfrm>
          <a:off x="0" y="0"/>
          <a:ext cx="0" cy="0"/>
          <a:chOff x="0" y="0"/>
          <a:chExt cx="0" cy="0"/>
        </a:xfrm>
      </p:grpSpPr>
      <p:sp>
        <p:nvSpPr>
          <p:cNvPr id="2" name="Titre 1"/>
          <p:cNvSpPr>
            <a:spLocks noGrp="1"/>
          </p:cNvSpPr>
          <p:nvPr>
            <p:ph type="title" hasCustomPrompt="1"/>
          </p:nvPr>
        </p:nvSpPr>
        <p:spPr>
          <a:xfrm>
            <a:off x="-10048" y="1953200"/>
            <a:ext cx="10080000" cy="531064"/>
          </a:xfrm>
        </p:spPr>
        <p:txBody>
          <a:bodyPr/>
          <a:lstStyle>
            <a:lvl1pPr>
              <a:defRPr lang="fr-CA" sz="2800" b="1" smtClean="0">
                <a:effectLst/>
              </a:defRPr>
            </a:lvl1pPr>
          </a:lstStyle>
          <a:p>
            <a:r>
              <a:rPr lang="fr-CA" sz="2800" b="1" kern="1200" dirty="0">
                <a:solidFill>
                  <a:srgbClr val="FFFFFF"/>
                </a:solidFill>
                <a:effectLst/>
                <a:latin typeface="Arial" panose="020B0604020202020204" pitchFamily="34" charset="0"/>
                <a:ea typeface="+mj-ea"/>
                <a:cs typeface="+mj-cs"/>
              </a:rPr>
              <a:t>Insérer un titre ou slogan pour vos images</a:t>
            </a:r>
            <a:endParaRPr lang="en-CA" dirty="0"/>
          </a:p>
        </p:txBody>
      </p:sp>
      <p:sp>
        <p:nvSpPr>
          <p:cNvPr id="3" name="Espace réservé de la date 2"/>
          <p:cNvSpPr>
            <a:spLocks noGrp="1"/>
          </p:cNvSpPr>
          <p:nvPr>
            <p:ph type="dt" sz="half" idx="10"/>
          </p:nvPr>
        </p:nvSpPr>
        <p:spPr/>
        <p:txBody>
          <a:bodyPr/>
          <a:lstStyle/>
          <a:p>
            <a:fld id="{4D89DDB8-CE37-4C3D-A0AC-B23FAB6F7054}" type="datetimeFigureOut">
              <a:rPr lang="en-CA" smtClean="0"/>
              <a:t>27/08/2018</a:t>
            </a:fld>
            <a:endParaRPr lang="en-CA" dirty="0"/>
          </a:p>
        </p:txBody>
      </p:sp>
      <p:sp>
        <p:nvSpPr>
          <p:cNvPr id="4" name="Espace réservé du pied de page 3"/>
          <p:cNvSpPr>
            <a:spLocks noGrp="1"/>
          </p:cNvSpPr>
          <p:nvPr>
            <p:ph type="ftr" sz="quarter" idx="11"/>
          </p:nvPr>
        </p:nvSpPr>
        <p:spPr/>
        <p:txBody>
          <a:bodyPr/>
          <a:lstStyle/>
          <a:p>
            <a:endParaRPr lang="en-CA" dirty="0"/>
          </a:p>
        </p:txBody>
      </p:sp>
      <p:sp>
        <p:nvSpPr>
          <p:cNvPr id="5" name="Espace réservé du numéro de diapositive 4"/>
          <p:cNvSpPr>
            <a:spLocks noGrp="1"/>
          </p:cNvSpPr>
          <p:nvPr>
            <p:ph type="sldNum" sz="quarter" idx="12"/>
          </p:nvPr>
        </p:nvSpPr>
        <p:spPr/>
        <p:txBody>
          <a:bodyPr/>
          <a:lstStyle/>
          <a:p>
            <a:fld id="{FF9D7302-5D89-4B18-94E4-F6B28410A1EA}" type="slidenum">
              <a:rPr lang="en-CA" smtClean="0"/>
              <a:t>‹#›</a:t>
            </a:fld>
            <a:endParaRPr lang="en-CA" dirty="0"/>
          </a:p>
        </p:txBody>
      </p:sp>
      <p:sp>
        <p:nvSpPr>
          <p:cNvPr id="7" name="Espace réservé pour une image  6"/>
          <p:cNvSpPr>
            <a:spLocks noGrp="1"/>
          </p:cNvSpPr>
          <p:nvPr>
            <p:ph type="pic" sz="quarter" idx="13" hasCustomPrompt="1"/>
          </p:nvPr>
        </p:nvSpPr>
        <p:spPr>
          <a:xfrm>
            <a:off x="8754" y="14905"/>
            <a:ext cx="10028328" cy="1938121"/>
          </a:xfrm>
        </p:spPr>
        <p:txBody>
          <a:bodyPr/>
          <a:lstStyle>
            <a:lvl1pPr marL="0" marR="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pPr marL="0" marR="0" lvl="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pPr>
            <a:r>
              <a:rPr lang="fr-CA" noProof="0" dirty="0"/>
              <a:t>Cliquer l’icône pour ajouter une image</a:t>
            </a:r>
          </a:p>
        </p:txBody>
      </p:sp>
      <p:sp>
        <p:nvSpPr>
          <p:cNvPr id="8" name="Espace réservé pour une image  6"/>
          <p:cNvSpPr>
            <a:spLocks noGrp="1"/>
          </p:cNvSpPr>
          <p:nvPr>
            <p:ph type="pic" sz="quarter" idx="14" hasCustomPrompt="1"/>
          </p:nvPr>
        </p:nvSpPr>
        <p:spPr>
          <a:xfrm>
            <a:off x="0" y="4368441"/>
            <a:ext cx="3348000" cy="3048359"/>
          </a:xfrm>
        </p:spPr>
        <p:txBody>
          <a:bodyPr/>
          <a:lstStyle>
            <a:lvl1pPr marL="0" marR="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pPr marL="0" marR="0" lvl="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pPr>
            <a:r>
              <a:rPr lang="fr-CA" noProof="0" dirty="0"/>
              <a:t>Cliquer l’icône pour ajouter une image</a:t>
            </a:r>
            <a:endParaRPr lang="en-CA" noProof="0" dirty="0"/>
          </a:p>
          <a:p>
            <a:endParaRPr lang="fr-CA" dirty="0"/>
          </a:p>
        </p:txBody>
      </p:sp>
      <p:sp>
        <p:nvSpPr>
          <p:cNvPr id="10" name="Rectangle 5"/>
          <p:cNvSpPr>
            <a:spLocks noChangeArrowheads="1"/>
          </p:cNvSpPr>
          <p:nvPr userDrawn="1"/>
        </p:nvSpPr>
        <p:spPr bwMode="auto">
          <a:xfrm>
            <a:off x="-10391" y="2484438"/>
            <a:ext cx="10069513" cy="1871662"/>
          </a:xfrm>
          <a:prstGeom prst="rect">
            <a:avLst/>
          </a:prstGeom>
          <a:gradFill rotWithShape="0">
            <a:gsLst>
              <a:gs pos="0">
                <a:srgbClr val="323232">
                  <a:gamma/>
                  <a:shade val="60000"/>
                  <a:invGamma/>
                </a:srgbClr>
              </a:gs>
              <a:gs pos="50000">
                <a:srgbClr val="323232"/>
              </a:gs>
              <a:gs pos="100000">
                <a:srgbClr val="323232">
                  <a:gamma/>
                  <a:shade val="60000"/>
                  <a:invGamma/>
                </a:srgbClr>
              </a:gs>
            </a:gsLst>
            <a:lin ang="2700000" scaled="1"/>
          </a:gra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576" tIns="36576" rIns="36576" bIns="36576" numCol="1" anchor="t" anchorCtr="0" compatLnSpc="1">
            <a:prstTxWarp prst="textNoShape">
              <a:avLst/>
            </a:prstTxWarp>
          </a:bodyPr>
          <a:lstStyle/>
          <a:p>
            <a:endParaRPr lang="en-CA" dirty="0"/>
          </a:p>
        </p:txBody>
      </p:sp>
      <p:sp>
        <p:nvSpPr>
          <p:cNvPr id="20" name="Espace réservé pour une image  6"/>
          <p:cNvSpPr>
            <a:spLocks noGrp="1"/>
          </p:cNvSpPr>
          <p:nvPr>
            <p:ph type="pic" sz="quarter" idx="15" hasCustomPrompt="1"/>
          </p:nvPr>
        </p:nvSpPr>
        <p:spPr>
          <a:xfrm>
            <a:off x="3366666" y="4368441"/>
            <a:ext cx="3348000" cy="3048359"/>
          </a:xfrm>
        </p:spPr>
        <p:txBody>
          <a:bodyPr/>
          <a:lstStyle>
            <a:lvl1pPr marL="0" marR="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pPr marL="0" marR="0" lvl="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pPr>
            <a:r>
              <a:rPr lang="fr-CA" noProof="0" dirty="0"/>
              <a:t>Cliquer l’icône pour ajouter une image</a:t>
            </a:r>
            <a:endParaRPr lang="en-CA" noProof="0" dirty="0"/>
          </a:p>
          <a:p>
            <a:endParaRPr lang="fr-CA" dirty="0"/>
          </a:p>
        </p:txBody>
      </p:sp>
      <p:sp>
        <p:nvSpPr>
          <p:cNvPr id="21" name="Espace réservé pour une image  6"/>
          <p:cNvSpPr>
            <a:spLocks noGrp="1"/>
          </p:cNvSpPr>
          <p:nvPr>
            <p:ph type="pic" sz="quarter" idx="16" hasCustomPrompt="1"/>
          </p:nvPr>
        </p:nvSpPr>
        <p:spPr>
          <a:xfrm>
            <a:off x="6733332" y="4368441"/>
            <a:ext cx="3303750" cy="3048359"/>
          </a:xfrm>
        </p:spPr>
        <p:txBody>
          <a:bodyPr/>
          <a:lstStyle>
            <a:lvl1pPr marL="0" marR="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pPr marL="0" marR="0" lvl="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pPr>
            <a:r>
              <a:rPr lang="fr-CA" noProof="0" dirty="0"/>
              <a:t>Cliquer l’icône pour ajouter une image</a:t>
            </a:r>
          </a:p>
          <a:p>
            <a:pPr marL="0" marR="0" lvl="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a:pPr>
            <a:endParaRPr lang="en-CA" noProof="0" dirty="0"/>
          </a:p>
          <a:p>
            <a:endParaRPr lang="fr-CA" dirty="0"/>
          </a:p>
        </p:txBody>
      </p:sp>
      <p:sp>
        <p:nvSpPr>
          <p:cNvPr id="22" name="Espace réservé pour une image  21"/>
          <p:cNvSpPr>
            <a:spLocks noGrp="1"/>
          </p:cNvSpPr>
          <p:nvPr>
            <p:ph type="pic" sz="quarter" idx="17" hasCustomPrompt="1"/>
          </p:nvPr>
        </p:nvSpPr>
        <p:spPr>
          <a:xfrm>
            <a:off x="502285" y="2628280"/>
            <a:ext cx="2343997" cy="1592512"/>
          </a:xfrm>
        </p:spPr>
        <p:txBody>
          <a:bodyPr>
            <a:normAutofit/>
          </a:bodyPr>
          <a:lstStyle>
            <a:lvl1pPr>
              <a:defRPr sz="1800">
                <a:solidFill>
                  <a:schemeClr val="bg1"/>
                </a:solidFill>
              </a:defRPr>
            </a:lvl1pPr>
          </a:lstStyle>
          <a:p>
            <a:r>
              <a:rPr lang="fr-CA" noProof="0"/>
              <a:t>Image ou logo</a:t>
            </a:r>
          </a:p>
        </p:txBody>
      </p:sp>
      <p:sp>
        <p:nvSpPr>
          <p:cNvPr id="24" name="Espace réservé du texte 23"/>
          <p:cNvSpPr>
            <a:spLocks noGrp="1"/>
          </p:cNvSpPr>
          <p:nvPr>
            <p:ph type="body" sz="quarter" idx="18" hasCustomPrompt="1"/>
          </p:nvPr>
        </p:nvSpPr>
        <p:spPr>
          <a:xfrm>
            <a:off x="3222625" y="2628900"/>
            <a:ext cx="6480175" cy="1592263"/>
          </a:xfrm>
        </p:spPr>
        <p:txBody>
          <a:bodyPr anchor="ctr"/>
          <a:lstStyle>
            <a:lvl1pPr marL="0" indent="0">
              <a:buFont typeface="Arial" panose="020B0604020202020204" pitchFamily="34" charset="0"/>
              <a:buNone/>
              <a:defRPr>
                <a:solidFill>
                  <a:schemeClr val="bg1"/>
                </a:solidFill>
              </a:defRPr>
            </a:lvl1pPr>
            <a:lvl2pPr marL="498897" indent="0">
              <a:buNone/>
              <a:defRPr>
                <a:solidFill>
                  <a:schemeClr val="bg1"/>
                </a:solidFill>
              </a:defRPr>
            </a:lvl2pPr>
            <a:lvl3pPr marL="997794" indent="0">
              <a:buNone/>
              <a:defRPr>
                <a:solidFill>
                  <a:schemeClr val="bg1"/>
                </a:solidFill>
              </a:defRPr>
            </a:lvl3pPr>
            <a:lvl4pPr marL="1496690" indent="0">
              <a:buNone/>
              <a:defRPr>
                <a:solidFill>
                  <a:schemeClr val="bg1"/>
                </a:solidFill>
              </a:defRPr>
            </a:lvl4pPr>
            <a:lvl5pPr marL="1995587" indent="0">
              <a:buNone/>
              <a:defRPr>
                <a:solidFill>
                  <a:schemeClr val="bg1"/>
                </a:solidFill>
              </a:defRPr>
            </a:lvl5pPr>
          </a:lstStyle>
          <a:p>
            <a:pPr lvl="0"/>
            <a:r>
              <a:rPr lang="fr-CA" noProof="0" dirty="0"/>
              <a:t>Ajouter du texte si requis</a:t>
            </a:r>
          </a:p>
        </p:txBody>
      </p:sp>
    </p:spTree>
    <p:extLst>
      <p:ext uri="{BB962C8B-B14F-4D97-AF65-F5344CB8AC3E}">
        <p14:creationId xmlns:p14="http://schemas.microsoft.com/office/powerpoint/2010/main" val="35809098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Image pleine page et titre">
    <p:spTree>
      <p:nvGrpSpPr>
        <p:cNvPr id="1" name=""/>
        <p:cNvGrpSpPr/>
        <p:nvPr/>
      </p:nvGrpSpPr>
      <p:grpSpPr>
        <a:xfrm>
          <a:off x="0" y="0"/>
          <a:ext cx="0" cy="0"/>
          <a:chOff x="0" y="0"/>
          <a:chExt cx="0" cy="0"/>
        </a:xfrm>
      </p:grpSpPr>
      <p:sp>
        <p:nvSpPr>
          <p:cNvPr id="7" name="Espace réservé pour une image  6"/>
          <p:cNvSpPr>
            <a:spLocks noGrp="1"/>
          </p:cNvSpPr>
          <p:nvPr>
            <p:ph type="pic" sz="quarter" idx="13" hasCustomPrompt="1"/>
          </p:nvPr>
        </p:nvSpPr>
        <p:spPr>
          <a:xfrm>
            <a:off x="0" y="0"/>
            <a:ext cx="10045700" cy="7416800"/>
          </a:xfrm>
        </p:spPr>
        <p:txBody>
          <a:bodyPr>
            <a:normAutofit/>
          </a:bodyPr>
          <a:lstStyle>
            <a:lvl1pPr>
              <a:defRPr sz="2400"/>
            </a:lvl1pPr>
          </a:lstStyle>
          <a:p>
            <a:r>
              <a:rPr lang="fr-CA" noProof="0" dirty="0"/>
              <a:t>Insérer une image pleine page à partir de l’icône au centre de la page</a:t>
            </a:r>
          </a:p>
        </p:txBody>
      </p:sp>
      <p:sp>
        <p:nvSpPr>
          <p:cNvPr id="2" name="Titre 1"/>
          <p:cNvSpPr>
            <a:spLocks noGrp="1"/>
          </p:cNvSpPr>
          <p:nvPr>
            <p:ph type="title" hasCustomPrompt="1"/>
          </p:nvPr>
        </p:nvSpPr>
        <p:spPr/>
        <p:txBody>
          <a:bodyPr/>
          <a:lstStyle>
            <a:lvl1pPr>
              <a:defRPr/>
            </a:lvl1pPr>
          </a:lstStyle>
          <a:p>
            <a:r>
              <a:rPr lang="fr-CA" noProof="0" dirty="0"/>
              <a:t>Insérer un titre ou slogan</a:t>
            </a:r>
          </a:p>
        </p:txBody>
      </p:sp>
      <p:sp>
        <p:nvSpPr>
          <p:cNvPr id="3" name="Espace réservé de la date 2"/>
          <p:cNvSpPr>
            <a:spLocks noGrp="1"/>
          </p:cNvSpPr>
          <p:nvPr>
            <p:ph type="dt" sz="half" idx="10"/>
          </p:nvPr>
        </p:nvSpPr>
        <p:spPr/>
        <p:txBody>
          <a:bodyPr/>
          <a:lstStyle/>
          <a:p>
            <a:fld id="{4D89DDB8-CE37-4C3D-A0AC-B23FAB6F7054}" type="datetimeFigureOut">
              <a:rPr lang="en-CA" smtClean="0"/>
              <a:t>27/08/2018</a:t>
            </a:fld>
            <a:endParaRPr lang="en-CA" dirty="0"/>
          </a:p>
        </p:txBody>
      </p:sp>
      <p:sp>
        <p:nvSpPr>
          <p:cNvPr id="4" name="Espace réservé du pied de page 3"/>
          <p:cNvSpPr>
            <a:spLocks noGrp="1"/>
          </p:cNvSpPr>
          <p:nvPr>
            <p:ph type="ftr" sz="quarter" idx="11"/>
          </p:nvPr>
        </p:nvSpPr>
        <p:spPr/>
        <p:txBody>
          <a:bodyPr/>
          <a:lstStyle/>
          <a:p>
            <a:endParaRPr lang="en-CA" dirty="0"/>
          </a:p>
        </p:txBody>
      </p:sp>
      <p:sp>
        <p:nvSpPr>
          <p:cNvPr id="5" name="Espace réservé du numéro de diapositive 4"/>
          <p:cNvSpPr>
            <a:spLocks noGrp="1"/>
          </p:cNvSpPr>
          <p:nvPr>
            <p:ph type="sldNum" sz="quarter" idx="12"/>
          </p:nvPr>
        </p:nvSpPr>
        <p:spPr/>
        <p:txBody>
          <a:bodyPr/>
          <a:lstStyle/>
          <a:p>
            <a:fld id="{FF9D7302-5D89-4B18-94E4-F6B28410A1EA}" type="slidenum">
              <a:rPr lang="en-CA" smtClean="0"/>
              <a:t>‹#›</a:t>
            </a:fld>
            <a:endParaRPr lang="en-CA" dirty="0"/>
          </a:p>
        </p:txBody>
      </p:sp>
      <p:sp>
        <p:nvSpPr>
          <p:cNvPr id="8" name="Rectangle 7"/>
          <p:cNvSpPr/>
          <p:nvPr userDrawn="1"/>
        </p:nvSpPr>
        <p:spPr>
          <a:xfrm>
            <a:off x="-2033934" y="756072"/>
            <a:ext cx="1944216" cy="22322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fr-CA" sz="1400" noProof="0" dirty="0"/>
              <a:t>Si vous utilisez une image d’arrière-plan, après l’insertion allez à l’onglet Accueil, groupe Diapositives, et cliquez sur le bouton Rétablir pour ramener les espaces réservés Texte au premier plan.</a:t>
            </a:r>
          </a:p>
        </p:txBody>
      </p:sp>
    </p:spTree>
    <p:extLst>
      <p:ext uri="{BB962C8B-B14F-4D97-AF65-F5344CB8AC3E}">
        <p14:creationId xmlns:p14="http://schemas.microsoft.com/office/powerpoint/2010/main" val="75964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embres de l'équipe et info contact">
    <p:spTree>
      <p:nvGrpSpPr>
        <p:cNvPr id="1" name=""/>
        <p:cNvGrpSpPr/>
        <p:nvPr/>
      </p:nvGrpSpPr>
      <p:grpSpPr>
        <a:xfrm>
          <a:off x="0" y="0"/>
          <a:ext cx="0" cy="0"/>
          <a:chOff x="0" y="0"/>
          <a:chExt cx="0" cy="0"/>
        </a:xfrm>
      </p:grpSpPr>
      <p:sp>
        <p:nvSpPr>
          <p:cNvPr id="20" name="Espace réservé du texte 19"/>
          <p:cNvSpPr>
            <a:spLocks noGrp="1"/>
          </p:cNvSpPr>
          <p:nvPr>
            <p:ph type="body" sz="quarter" idx="15" hasCustomPrompt="1"/>
          </p:nvPr>
        </p:nvSpPr>
        <p:spPr>
          <a:xfrm>
            <a:off x="2730500" y="405336"/>
            <a:ext cx="6813550" cy="2105025"/>
          </a:xfrm>
        </p:spPr>
        <p:txBody>
          <a:bodyPr>
            <a:noAutofit/>
          </a:bodyPr>
          <a:lstStyle>
            <a:lvl1pPr marL="0" marR="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sz="1800"/>
            </a:lvl1pPr>
            <a:lvl2pPr marL="810707" indent="-311810">
              <a:buFont typeface="Arial" panose="020B0604020202020204" pitchFamily="34" charset="0"/>
              <a:buChar char="•"/>
              <a:defRPr sz="1600" baseline="0"/>
            </a:lvl2pPr>
            <a:lvl3pPr>
              <a:defRPr sz="2000"/>
            </a:lvl3pPr>
            <a:lvl4pPr>
              <a:defRPr sz="1800"/>
            </a:lvl4pPr>
            <a:lvl5pPr>
              <a:defRPr sz="1800"/>
            </a:lvl5pPr>
          </a:lstStyle>
          <a:p>
            <a:pPr lvl="0"/>
            <a:r>
              <a:rPr lang="fr-CA" noProof="0" dirty="0"/>
              <a:t>Insérer le nom</a:t>
            </a:r>
          </a:p>
          <a:p>
            <a:pPr lvl="0"/>
            <a:r>
              <a:rPr lang="fr-CA" sz="1600" noProof="0" dirty="0"/>
              <a:t>Titre et information de contact</a:t>
            </a:r>
          </a:p>
          <a:p>
            <a:pPr lvl="1"/>
            <a:r>
              <a:rPr lang="fr-CA" noProof="0" dirty="0"/>
              <a:t>Ajouter services</a:t>
            </a:r>
          </a:p>
          <a:p>
            <a:pPr lvl="1"/>
            <a:r>
              <a:rPr lang="fr-CA" noProof="0" dirty="0"/>
              <a:t>Ou responsabilités</a:t>
            </a:r>
          </a:p>
        </p:txBody>
      </p:sp>
      <p:sp>
        <p:nvSpPr>
          <p:cNvPr id="11" name="Espace réservé pour une image  10"/>
          <p:cNvSpPr>
            <a:spLocks noGrp="1"/>
          </p:cNvSpPr>
          <p:nvPr>
            <p:ph type="pic" sz="quarter" idx="13" hasCustomPrompt="1"/>
          </p:nvPr>
        </p:nvSpPr>
        <p:spPr>
          <a:xfrm>
            <a:off x="358231" y="395287"/>
            <a:ext cx="2133130" cy="2171265"/>
          </a:xfrm>
          <a:effectLst>
            <a:outerShdw blurRad="50800" dist="38100" dir="2700000" algn="tl" rotWithShape="0">
              <a:prstClr val="black">
                <a:alpha val="40000"/>
              </a:prstClr>
            </a:outerShdw>
          </a:effectLst>
        </p:spPr>
        <p:txBody>
          <a:bodyPr>
            <a:normAutofit/>
          </a:bodyPr>
          <a:lstStyle>
            <a:lvl1pPr>
              <a:defRPr sz="1400"/>
            </a:lvl1pPr>
          </a:lstStyle>
          <a:p>
            <a:r>
              <a:rPr lang="fr-CA" noProof="0" dirty="0"/>
              <a:t>Cliquer l’icône pour ajouter la photo d’un membre de votre équipe</a:t>
            </a:r>
          </a:p>
        </p:txBody>
      </p:sp>
      <p:sp>
        <p:nvSpPr>
          <p:cNvPr id="18" name="Espace réservé pour une image  10"/>
          <p:cNvSpPr>
            <a:spLocks noGrp="1"/>
          </p:cNvSpPr>
          <p:nvPr>
            <p:ph type="pic" sz="quarter" idx="14" hasCustomPrompt="1"/>
          </p:nvPr>
        </p:nvSpPr>
        <p:spPr>
          <a:xfrm>
            <a:off x="358231" y="3693591"/>
            <a:ext cx="2133130" cy="2171265"/>
          </a:xfrm>
          <a:effectLst>
            <a:outerShdw blurRad="50800" dist="38100" dir="2700000" algn="tl" rotWithShape="0">
              <a:prstClr val="black">
                <a:alpha val="40000"/>
              </a:prstClr>
            </a:outerShdw>
          </a:effectLst>
        </p:spPr>
        <p:txBody>
          <a:bodyPr>
            <a:normAutofit/>
          </a:bodyPr>
          <a:lstStyle>
            <a:lvl1pPr>
              <a:defRPr sz="1400"/>
            </a:lvl1pPr>
          </a:lstStyle>
          <a:p>
            <a:r>
              <a:rPr lang="fr-CA" noProof="0" dirty="0"/>
              <a:t>Cliquer l’icône pour ajouter la photo d’un membre de votre équipe</a:t>
            </a:r>
          </a:p>
        </p:txBody>
      </p:sp>
      <p:sp>
        <p:nvSpPr>
          <p:cNvPr id="2" name="Espace réservé de la date 1"/>
          <p:cNvSpPr>
            <a:spLocks noGrp="1"/>
          </p:cNvSpPr>
          <p:nvPr>
            <p:ph type="dt" sz="half" idx="10"/>
          </p:nvPr>
        </p:nvSpPr>
        <p:spPr/>
        <p:txBody>
          <a:bodyPr/>
          <a:lstStyle/>
          <a:p>
            <a:fld id="{4D89DDB8-CE37-4C3D-A0AC-B23FAB6F7054}" type="datetimeFigureOut">
              <a:rPr lang="en-CA" smtClean="0"/>
              <a:t>27/08/2018</a:t>
            </a:fld>
            <a:endParaRPr lang="en-CA" dirty="0"/>
          </a:p>
        </p:txBody>
      </p:sp>
      <p:sp>
        <p:nvSpPr>
          <p:cNvPr id="3" name="Espace réservé du pied de page 2"/>
          <p:cNvSpPr>
            <a:spLocks noGrp="1"/>
          </p:cNvSpPr>
          <p:nvPr>
            <p:ph type="ftr" sz="quarter" idx="11"/>
          </p:nvPr>
        </p:nvSpPr>
        <p:spPr/>
        <p:txBody>
          <a:bodyPr/>
          <a:lstStyle/>
          <a:p>
            <a:endParaRPr lang="en-CA" dirty="0"/>
          </a:p>
        </p:txBody>
      </p:sp>
      <p:sp>
        <p:nvSpPr>
          <p:cNvPr id="4" name="Espace réservé du numéro de diapositive 3"/>
          <p:cNvSpPr>
            <a:spLocks noGrp="1"/>
          </p:cNvSpPr>
          <p:nvPr>
            <p:ph type="sldNum" sz="quarter" idx="12"/>
          </p:nvPr>
        </p:nvSpPr>
        <p:spPr/>
        <p:txBody>
          <a:bodyPr/>
          <a:lstStyle/>
          <a:p>
            <a:fld id="{FF9D7302-5D89-4B18-94E4-F6B28410A1EA}" type="slidenum">
              <a:rPr lang="en-CA" smtClean="0"/>
              <a:t>‹#›</a:t>
            </a:fld>
            <a:endParaRPr lang="en-CA" dirty="0"/>
          </a:p>
        </p:txBody>
      </p:sp>
      <p:sp>
        <p:nvSpPr>
          <p:cNvPr id="21" name="Espace réservé du texte 19"/>
          <p:cNvSpPr>
            <a:spLocks noGrp="1"/>
          </p:cNvSpPr>
          <p:nvPr>
            <p:ph type="body" sz="quarter" idx="16" hasCustomPrompt="1"/>
          </p:nvPr>
        </p:nvSpPr>
        <p:spPr>
          <a:xfrm>
            <a:off x="2730500" y="3690827"/>
            <a:ext cx="6813550" cy="2105025"/>
          </a:xfrm>
        </p:spPr>
        <p:txBody>
          <a:bodyPr>
            <a:noAutofit/>
          </a:bodyPr>
          <a:lstStyle>
            <a:lvl1pPr marL="0" marR="0" indent="0" algn="l" defTabSz="997793" rtl="0" eaLnBrk="1" fontAlgn="auto" latinLnBrk="0" hangingPunct="1">
              <a:lnSpc>
                <a:spcPct val="100000"/>
              </a:lnSpc>
              <a:spcBef>
                <a:spcPct val="20000"/>
              </a:spcBef>
              <a:spcAft>
                <a:spcPts val="0"/>
              </a:spcAft>
              <a:buClrTx/>
              <a:buSzTx/>
              <a:buFont typeface="Arial" panose="020B0604020202020204" pitchFamily="34" charset="0"/>
              <a:buNone/>
              <a:tabLst/>
              <a:defRPr sz="1800"/>
            </a:lvl1pPr>
            <a:lvl2pPr marL="810707" indent="-311810">
              <a:buFont typeface="Arial" panose="020B0604020202020204" pitchFamily="34" charset="0"/>
              <a:buChar char="•"/>
              <a:defRPr sz="1600" baseline="0"/>
            </a:lvl2pPr>
            <a:lvl3pPr>
              <a:defRPr sz="2000"/>
            </a:lvl3pPr>
            <a:lvl4pPr>
              <a:defRPr sz="1800"/>
            </a:lvl4pPr>
            <a:lvl5pPr>
              <a:defRPr sz="1800"/>
            </a:lvl5pPr>
          </a:lstStyle>
          <a:p>
            <a:pPr lvl="0"/>
            <a:r>
              <a:rPr lang="fr-CA" noProof="0" dirty="0"/>
              <a:t>Insérer le nom</a:t>
            </a:r>
          </a:p>
          <a:p>
            <a:pPr lvl="0"/>
            <a:r>
              <a:rPr lang="fr-CA" sz="1600" noProof="0" dirty="0"/>
              <a:t>Titre et information de contact</a:t>
            </a:r>
          </a:p>
          <a:p>
            <a:pPr lvl="1"/>
            <a:r>
              <a:rPr lang="fr-CA" noProof="0" dirty="0"/>
              <a:t>Ajouter services</a:t>
            </a:r>
          </a:p>
          <a:p>
            <a:pPr lvl="1"/>
            <a:r>
              <a:rPr lang="fr-CA" noProof="0" dirty="0"/>
              <a:t>Ou responsabilités</a:t>
            </a:r>
          </a:p>
          <a:p>
            <a:pPr lvl="1"/>
            <a:endParaRPr lang="fr-CA" noProof="0" dirty="0"/>
          </a:p>
        </p:txBody>
      </p:sp>
      <p:sp>
        <p:nvSpPr>
          <p:cNvPr id="23" name="Espace réservé du texte 22"/>
          <p:cNvSpPr>
            <a:spLocks noGrp="1"/>
          </p:cNvSpPr>
          <p:nvPr>
            <p:ph type="body" sz="quarter" idx="17" hasCustomPrompt="1"/>
          </p:nvPr>
        </p:nvSpPr>
        <p:spPr>
          <a:xfrm>
            <a:off x="3190055" y="6445250"/>
            <a:ext cx="3312641" cy="503238"/>
          </a:xfrm>
        </p:spPr>
        <p:txBody>
          <a:bodyPr>
            <a:noAutofit/>
          </a:bodyPr>
          <a:lstStyle>
            <a:lvl1pPr algn="l">
              <a:defRPr sz="2400"/>
            </a:lvl1pPr>
            <a:lvl2pPr>
              <a:defRPr sz="2000"/>
            </a:lvl2pPr>
            <a:lvl3pPr>
              <a:defRPr sz="2000"/>
            </a:lvl3pPr>
            <a:lvl4pPr>
              <a:defRPr sz="2000"/>
            </a:lvl4pPr>
            <a:lvl5pPr>
              <a:defRPr sz="2000"/>
            </a:lvl5pPr>
          </a:lstStyle>
          <a:p>
            <a:pPr lvl="0"/>
            <a:r>
              <a:rPr lang="fr-CA" noProof="0" dirty="0"/>
              <a:t>Ajouter # téléphone</a:t>
            </a:r>
          </a:p>
        </p:txBody>
      </p:sp>
      <p:sp>
        <p:nvSpPr>
          <p:cNvPr id="25" name="Espace réservé pour une image  24"/>
          <p:cNvSpPr>
            <a:spLocks noGrp="1"/>
          </p:cNvSpPr>
          <p:nvPr>
            <p:ph type="pic" sz="quarter" idx="18" hasCustomPrompt="1"/>
          </p:nvPr>
        </p:nvSpPr>
        <p:spPr>
          <a:xfrm>
            <a:off x="6894513" y="6229350"/>
            <a:ext cx="2649537" cy="935038"/>
          </a:xfrm>
        </p:spPr>
        <p:txBody>
          <a:bodyPr/>
          <a:lstStyle>
            <a:lvl1pPr>
              <a:defRPr/>
            </a:lvl1pPr>
          </a:lstStyle>
          <a:p>
            <a:r>
              <a:rPr lang="fr-CA" noProof="0"/>
              <a:t>Logo</a:t>
            </a:r>
          </a:p>
        </p:txBody>
      </p:sp>
    </p:spTree>
    <p:extLst>
      <p:ext uri="{BB962C8B-B14F-4D97-AF65-F5344CB8AC3E}">
        <p14:creationId xmlns:p14="http://schemas.microsoft.com/office/powerpoint/2010/main" val="23098598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notes du mois et image">
    <p:spTree>
      <p:nvGrpSpPr>
        <p:cNvPr id="1" name=""/>
        <p:cNvGrpSpPr/>
        <p:nvPr/>
      </p:nvGrpSpPr>
      <p:grpSpPr>
        <a:xfrm>
          <a:off x="0" y="0"/>
          <a:ext cx="0" cy="0"/>
          <a:chOff x="0" y="0"/>
          <a:chExt cx="0" cy="0"/>
        </a:xfrm>
      </p:grpSpPr>
      <p:sp>
        <p:nvSpPr>
          <p:cNvPr id="11" name="Espace réservé pour une image  10"/>
          <p:cNvSpPr>
            <a:spLocks noGrp="1"/>
          </p:cNvSpPr>
          <p:nvPr>
            <p:ph type="pic" sz="quarter" idx="13" hasCustomPrompt="1"/>
          </p:nvPr>
        </p:nvSpPr>
        <p:spPr>
          <a:xfrm>
            <a:off x="289971" y="395288"/>
            <a:ext cx="2254786" cy="1736748"/>
          </a:xfrm>
          <a:effectLst>
            <a:outerShdw blurRad="50800" dist="38100" dir="2700000" algn="tl" rotWithShape="0">
              <a:prstClr val="black">
                <a:alpha val="40000"/>
              </a:prstClr>
            </a:outerShdw>
          </a:effectLst>
        </p:spPr>
        <p:txBody>
          <a:bodyPr>
            <a:normAutofit/>
          </a:bodyPr>
          <a:lstStyle>
            <a:lvl1pPr>
              <a:defRPr sz="1400"/>
            </a:lvl1pPr>
          </a:lstStyle>
          <a:p>
            <a:r>
              <a:rPr lang="fr-CA" noProof="0" dirty="0"/>
              <a:t>Cliquer l’icône pour ajouter une image à votre mois</a:t>
            </a:r>
          </a:p>
        </p:txBody>
      </p:sp>
      <p:sp>
        <p:nvSpPr>
          <p:cNvPr id="2" name="Espace réservé de la date 1"/>
          <p:cNvSpPr>
            <a:spLocks noGrp="1"/>
          </p:cNvSpPr>
          <p:nvPr>
            <p:ph type="dt" sz="half" idx="10"/>
          </p:nvPr>
        </p:nvSpPr>
        <p:spPr/>
        <p:txBody>
          <a:bodyPr/>
          <a:lstStyle/>
          <a:p>
            <a:fld id="{4D89DDB8-CE37-4C3D-A0AC-B23FAB6F7054}" type="datetimeFigureOut">
              <a:rPr lang="en-CA" smtClean="0"/>
              <a:t>27/08/2018</a:t>
            </a:fld>
            <a:endParaRPr lang="en-CA" dirty="0"/>
          </a:p>
        </p:txBody>
      </p:sp>
      <p:sp>
        <p:nvSpPr>
          <p:cNvPr id="3" name="Espace réservé du pied de page 2"/>
          <p:cNvSpPr>
            <a:spLocks noGrp="1"/>
          </p:cNvSpPr>
          <p:nvPr>
            <p:ph type="ftr" sz="quarter" idx="11"/>
          </p:nvPr>
        </p:nvSpPr>
        <p:spPr/>
        <p:txBody>
          <a:bodyPr/>
          <a:lstStyle/>
          <a:p>
            <a:endParaRPr lang="en-CA" dirty="0"/>
          </a:p>
        </p:txBody>
      </p:sp>
      <p:sp>
        <p:nvSpPr>
          <p:cNvPr id="4" name="Espace réservé du numéro de diapositive 3"/>
          <p:cNvSpPr>
            <a:spLocks noGrp="1"/>
          </p:cNvSpPr>
          <p:nvPr>
            <p:ph type="sldNum" sz="quarter" idx="12"/>
          </p:nvPr>
        </p:nvSpPr>
        <p:spPr/>
        <p:txBody>
          <a:bodyPr/>
          <a:lstStyle/>
          <a:p>
            <a:fld id="{FF9D7302-5D89-4B18-94E4-F6B28410A1EA}" type="slidenum">
              <a:rPr lang="en-CA" smtClean="0"/>
              <a:t>‹#›</a:t>
            </a:fld>
            <a:endParaRPr lang="en-CA" dirty="0"/>
          </a:p>
        </p:txBody>
      </p:sp>
      <p:graphicFrame>
        <p:nvGraphicFramePr>
          <p:cNvPr id="9" name="Tableau 8"/>
          <p:cNvGraphicFramePr>
            <a:graphicFrameLocks noGrp="1"/>
          </p:cNvGraphicFramePr>
          <p:nvPr userDrawn="1">
            <p:extLst/>
          </p:nvPr>
        </p:nvGraphicFramePr>
        <p:xfrm>
          <a:off x="332168" y="2268816"/>
          <a:ext cx="2196000" cy="4608000"/>
        </p:xfrm>
        <a:graphic>
          <a:graphicData uri="http://schemas.openxmlformats.org/drawingml/2006/table">
            <a:tbl>
              <a:tblPr firstRow="1" bandRow="1">
                <a:tableStyleId>{5940675A-B579-460E-94D1-54222C63F5DA}</a:tableStyleId>
              </a:tblPr>
              <a:tblGrid>
                <a:gridCol w="2196000">
                  <a:extLst>
                    <a:ext uri="{9D8B030D-6E8A-4147-A177-3AD203B41FA5}">
                      <a16:colId xmlns:a16="http://schemas.microsoft.com/office/drawing/2014/main" val="20000"/>
                    </a:ext>
                  </a:extLst>
                </a:gridCol>
              </a:tblGrid>
              <a:tr h="288000">
                <a:tc>
                  <a:txBody>
                    <a:bodyPr/>
                    <a:lstStyle/>
                    <a:p>
                      <a:r>
                        <a:rPr lang="en-CA" sz="1000" b="1" dirty="0"/>
                        <a:t>Notes</a:t>
                      </a:r>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0"/>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1"/>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2"/>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3"/>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4"/>
                  </a:ext>
                </a:extLst>
              </a:tr>
              <a:tr h="288000">
                <a:tc>
                  <a:txBody>
                    <a:bodyPr/>
                    <a:lstStyle/>
                    <a:p>
                      <a:endParaRPr lang="en-CA" sz="900" dirty="0"/>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3670660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D89DDB8-CE37-4C3D-A0AC-B23FAB6F7054}" type="datetimeFigureOut">
              <a:rPr lang="en-CA" smtClean="0"/>
              <a:t>27/08/2018</a:t>
            </a:fld>
            <a:endParaRPr lang="en-CA" dirty="0"/>
          </a:p>
        </p:txBody>
      </p:sp>
      <p:sp>
        <p:nvSpPr>
          <p:cNvPr id="3" name="Espace réservé du pied de page 2"/>
          <p:cNvSpPr>
            <a:spLocks noGrp="1"/>
          </p:cNvSpPr>
          <p:nvPr>
            <p:ph type="ftr" sz="quarter" idx="11"/>
          </p:nvPr>
        </p:nvSpPr>
        <p:spPr/>
        <p:txBody>
          <a:bodyPr/>
          <a:lstStyle/>
          <a:p>
            <a:endParaRPr lang="en-CA" dirty="0"/>
          </a:p>
        </p:txBody>
      </p:sp>
      <p:sp>
        <p:nvSpPr>
          <p:cNvPr id="4" name="Espace réservé du numéro de diapositive 3"/>
          <p:cNvSpPr>
            <a:spLocks noGrp="1"/>
          </p:cNvSpPr>
          <p:nvPr>
            <p:ph type="sldNum" sz="quarter" idx="12"/>
          </p:nvPr>
        </p:nvSpPr>
        <p:spPr/>
        <p:txBody>
          <a:bodyPr/>
          <a:lstStyle/>
          <a:p>
            <a:fld id="{FF9D7302-5D89-4B18-94E4-F6B28410A1EA}" type="slidenum">
              <a:rPr lang="en-CA" smtClean="0"/>
              <a:t>‹#›</a:t>
            </a:fld>
            <a:endParaRPr lang="en-CA" dirty="0"/>
          </a:p>
        </p:txBody>
      </p:sp>
    </p:spTree>
    <p:extLst>
      <p:ext uri="{BB962C8B-B14F-4D97-AF65-F5344CB8AC3E}">
        <p14:creationId xmlns:p14="http://schemas.microsoft.com/office/powerpoint/2010/main" val="15915286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age verso de fin-11X17 plié et broché">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D89DDB8-CE37-4C3D-A0AC-B23FAB6F7054}" type="datetimeFigureOut">
              <a:rPr lang="en-CA" smtClean="0"/>
              <a:t>27/08/2018</a:t>
            </a:fld>
            <a:endParaRPr lang="en-CA" dirty="0"/>
          </a:p>
        </p:txBody>
      </p:sp>
      <p:sp>
        <p:nvSpPr>
          <p:cNvPr id="3" name="Espace réservé du pied de page 2"/>
          <p:cNvSpPr>
            <a:spLocks noGrp="1"/>
          </p:cNvSpPr>
          <p:nvPr>
            <p:ph type="ftr" sz="quarter" idx="11"/>
          </p:nvPr>
        </p:nvSpPr>
        <p:spPr/>
        <p:txBody>
          <a:bodyPr/>
          <a:lstStyle/>
          <a:p>
            <a:endParaRPr lang="en-CA" dirty="0"/>
          </a:p>
        </p:txBody>
      </p:sp>
      <p:sp>
        <p:nvSpPr>
          <p:cNvPr id="4" name="Espace réservé du numéro de diapositive 3"/>
          <p:cNvSpPr>
            <a:spLocks noGrp="1"/>
          </p:cNvSpPr>
          <p:nvPr>
            <p:ph type="sldNum" sz="quarter" idx="12"/>
          </p:nvPr>
        </p:nvSpPr>
        <p:spPr/>
        <p:txBody>
          <a:bodyPr/>
          <a:lstStyle/>
          <a:p>
            <a:fld id="{FF9D7302-5D89-4B18-94E4-F6B28410A1EA}" type="slidenum">
              <a:rPr lang="en-CA" smtClean="0"/>
              <a:t>‹#›</a:t>
            </a:fld>
            <a:endParaRPr lang="en-CA" dirty="0"/>
          </a:p>
        </p:txBody>
      </p:sp>
      <p:sp>
        <p:nvSpPr>
          <p:cNvPr id="10" name="Espace réservé du texte 9"/>
          <p:cNvSpPr>
            <a:spLocks noGrp="1"/>
          </p:cNvSpPr>
          <p:nvPr>
            <p:ph type="body" sz="quarter" idx="13" hasCustomPrompt="1"/>
          </p:nvPr>
        </p:nvSpPr>
        <p:spPr>
          <a:xfrm rot="10800000">
            <a:off x="2846388" y="524619"/>
            <a:ext cx="4624387" cy="1152525"/>
          </a:xfrm>
        </p:spPr>
        <p:txBody>
          <a:bodyPr>
            <a:normAutofit/>
          </a:bodyPr>
          <a:lstStyle>
            <a:lvl1pPr algn="ctr">
              <a:defRPr sz="1400" baseline="0"/>
            </a:lvl1pPr>
          </a:lstStyle>
          <a:p>
            <a:pPr lvl="0"/>
            <a:r>
              <a:rPr lang="fr-CA" noProof="0" dirty="0"/>
              <a:t>Insérer le nom de votre entreprise et information de contact</a:t>
            </a:r>
          </a:p>
        </p:txBody>
      </p:sp>
      <p:sp>
        <p:nvSpPr>
          <p:cNvPr id="12" name="Espace réservé pour une image  11"/>
          <p:cNvSpPr>
            <a:spLocks noGrp="1"/>
          </p:cNvSpPr>
          <p:nvPr>
            <p:ph type="pic" sz="quarter" idx="14" hasCustomPrompt="1"/>
          </p:nvPr>
        </p:nvSpPr>
        <p:spPr>
          <a:xfrm rot="10800000">
            <a:off x="1062038" y="523875"/>
            <a:ext cx="1657350" cy="1152525"/>
          </a:xfrm>
        </p:spPr>
        <p:txBody>
          <a:bodyPr/>
          <a:lstStyle>
            <a:lvl1pPr>
              <a:defRPr/>
            </a:lvl1pPr>
          </a:lstStyle>
          <a:p>
            <a:r>
              <a:rPr lang="fr-CA" noProof="0"/>
              <a:t>Logo</a:t>
            </a:r>
          </a:p>
        </p:txBody>
      </p:sp>
    </p:spTree>
    <p:extLst>
      <p:ext uri="{BB962C8B-B14F-4D97-AF65-F5344CB8AC3E}">
        <p14:creationId xmlns:p14="http://schemas.microsoft.com/office/powerpoint/2010/main" val="38899860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age verso de fin-sur papier régulier">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D89DDB8-CE37-4C3D-A0AC-B23FAB6F7054}" type="datetimeFigureOut">
              <a:rPr lang="en-CA" smtClean="0"/>
              <a:t>27/08/2018</a:t>
            </a:fld>
            <a:endParaRPr lang="en-CA" dirty="0"/>
          </a:p>
        </p:txBody>
      </p:sp>
      <p:sp>
        <p:nvSpPr>
          <p:cNvPr id="3" name="Espace réservé du pied de page 2"/>
          <p:cNvSpPr>
            <a:spLocks noGrp="1"/>
          </p:cNvSpPr>
          <p:nvPr>
            <p:ph type="ftr" sz="quarter" idx="11"/>
          </p:nvPr>
        </p:nvSpPr>
        <p:spPr/>
        <p:txBody>
          <a:bodyPr/>
          <a:lstStyle/>
          <a:p>
            <a:endParaRPr lang="en-CA" dirty="0"/>
          </a:p>
        </p:txBody>
      </p:sp>
      <p:sp>
        <p:nvSpPr>
          <p:cNvPr id="4" name="Espace réservé du numéro de diapositive 3"/>
          <p:cNvSpPr>
            <a:spLocks noGrp="1"/>
          </p:cNvSpPr>
          <p:nvPr>
            <p:ph type="sldNum" sz="quarter" idx="12"/>
          </p:nvPr>
        </p:nvSpPr>
        <p:spPr/>
        <p:txBody>
          <a:bodyPr/>
          <a:lstStyle/>
          <a:p>
            <a:fld id="{FF9D7302-5D89-4B18-94E4-F6B28410A1EA}" type="slidenum">
              <a:rPr lang="en-CA" smtClean="0"/>
              <a:t>‹#›</a:t>
            </a:fld>
            <a:endParaRPr lang="en-CA" dirty="0"/>
          </a:p>
        </p:txBody>
      </p:sp>
      <p:sp>
        <p:nvSpPr>
          <p:cNvPr id="10" name="Espace réservé du texte 9"/>
          <p:cNvSpPr>
            <a:spLocks noGrp="1"/>
          </p:cNvSpPr>
          <p:nvPr>
            <p:ph type="body" sz="quarter" idx="13" hasCustomPrompt="1"/>
          </p:nvPr>
        </p:nvSpPr>
        <p:spPr>
          <a:xfrm>
            <a:off x="2846388" y="5509344"/>
            <a:ext cx="4624387" cy="1152525"/>
          </a:xfrm>
        </p:spPr>
        <p:txBody>
          <a:bodyPr>
            <a:normAutofit/>
          </a:bodyPr>
          <a:lstStyle>
            <a:lvl1pPr algn="ctr">
              <a:defRPr sz="1400" baseline="0"/>
            </a:lvl1pPr>
          </a:lstStyle>
          <a:p>
            <a:pPr lvl="0"/>
            <a:r>
              <a:rPr lang="fr-CA" noProof="0" dirty="0"/>
              <a:t>Insérer le nom de votre entreprise et information de contact</a:t>
            </a:r>
          </a:p>
        </p:txBody>
      </p:sp>
      <p:sp>
        <p:nvSpPr>
          <p:cNvPr id="12" name="Espace réservé pour une image  11"/>
          <p:cNvSpPr>
            <a:spLocks noGrp="1"/>
          </p:cNvSpPr>
          <p:nvPr>
            <p:ph type="pic" sz="quarter" idx="14" hasCustomPrompt="1"/>
          </p:nvPr>
        </p:nvSpPr>
        <p:spPr>
          <a:xfrm>
            <a:off x="1062038" y="5508600"/>
            <a:ext cx="1657350" cy="1152525"/>
          </a:xfrm>
        </p:spPr>
        <p:txBody>
          <a:bodyPr/>
          <a:lstStyle>
            <a:lvl1pPr>
              <a:defRPr/>
            </a:lvl1pPr>
          </a:lstStyle>
          <a:p>
            <a:r>
              <a:rPr lang="fr-CA" noProof="0"/>
              <a:t>Logo</a:t>
            </a:r>
          </a:p>
        </p:txBody>
      </p:sp>
    </p:spTree>
    <p:extLst>
      <p:ext uri="{BB962C8B-B14F-4D97-AF65-F5344CB8AC3E}">
        <p14:creationId xmlns:p14="http://schemas.microsoft.com/office/powerpoint/2010/main" val="25047587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Titre, légende et contenu">
    <p:spTree>
      <p:nvGrpSpPr>
        <p:cNvPr id="1" name=""/>
        <p:cNvGrpSpPr/>
        <p:nvPr/>
      </p:nvGrpSpPr>
      <p:grpSpPr>
        <a:xfrm>
          <a:off x="0" y="0"/>
          <a:ext cx="0" cy="0"/>
          <a:chOff x="0" y="0"/>
          <a:chExt cx="0" cy="0"/>
        </a:xfrm>
      </p:grpSpPr>
      <p:sp>
        <p:nvSpPr>
          <p:cNvPr id="2" name="Titre 1"/>
          <p:cNvSpPr>
            <a:spLocks noGrp="1"/>
          </p:cNvSpPr>
          <p:nvPr>
            <p:ph type="title" hasCustomPrompt="1"/>
          </p:nvPr>
        </p:nvSpPr>
        <p:spPr>
          <a:xfrm>
            <a:off x="502286" y="295298"/>
            <a:ext cx="3304966" cy="1256736"/>
          </a:xfrm>
        </p:spPr>
        <p:txBody>
          <a:bodyPr anchor="b">
            <a:normAutofit/>
          </a:bodyPr>
          <a:lstStyle>
            <a:lvl1pPr marL="90488" indent="0" algn="l">
              <a:defRPr sz="2800" b="1"/>
            </a:lvl1pPr>
          </a:lstStyle>
          <a:p>
            <a:r>
              <a:rPr lang="fr-CA" noProof="0" dirty="0"/>
              <a:t>Insérer titre ou slogan</a:t>
            </a:r>
          </a:p>
        </p:txBody>
      </p:sp>
      <p:sp>
        <p:nvSpPr>
          <p:cNvPr id="3" name="Espace réservé du contenu 2"/>
          <p:cNvSpPr>
            <a:spLocks noGrp="1"/>
          </p:cNvSpPr>
          <p:nvPr>
            <p:ph idx="1" hasCustomPrompt="1"/>
          </p:nvPr>
        </p:nvSpPr>
        <p:spPr>
          <a:xfrm>
            <a:off x="3927590" y="295299"/>
            <a:ext cx="5615825" cy="6330033"/>
          </a:xfrm>
        </p:spPr>
        <p:txBody>
          <a:bodyPr>
            <a:normAutofit/>
          </a:bodyPr>
          <a:lstStyle>
            <a:lvl1pPr>
              <a:defRPr sz="3200"/>
            </a:lvl1pPr>
            <a:lvl2pPr>
              <a:defRPr sz="3100"/>
            </a:lvl2pPr>
            <a:lvl3pPr>
              <a:defRPr sz="2600"/>
            </a:lvl3pPr>
            <a:lvl4pPr>
              <a:defRPr sz="2200"/>
            </a:lvl4pPr>
            <a:lvl5pPr>
              <a:defRPr sz="2200"/>
            </a:lvl5pPr>
            <a:lvl6pPr>
              <a:defRPr sz="2200"/>
            </a:lvl6pPr>
            <a:lvl7pPr>
              <a:defRPr sz="2200"/>
            </a:lvl7pPr>
            <a:lvl8pPr>
              <a:defRPr sz="2200"/>
            </a:lvl8pPr>
            <a:lvl9pPr>
              <a:defRPr sz="2200"/>
            </a:lvl9pPr>
          </a:lstStyle>
          <a:p>
            <a:pPr lvl="0"/>
            <a:r>
              <a:rPr lang="fr-CA" noProof="0" dirty="0"/>
              <a:t>Insérer un élément graphique</a:t>
            </a:r>
          </a:p>
        </p:txBody>
      </p:sp>
      <p:sp>
        <p:nvSpPr>
          <p:cNvPr id="4" name="Espace réservé du texte 3"/>
          <p:cNvSpPr>
            <a:spLocks noGrp="1"/>
          </p:cNvSpPr>
          <p:nvPr>
            <p:ph type="body" sz="half" idx="2" hasCustomPrompt="1"/>
          </p:nvPr>
        </p:nvSpPr>
        <p:spPr>
          <a:xfrm>
            <a:off x="502286" y="1800976"/>
            <a:ext cx="3304966" cy="4824355"/>
          </a:xfrm>
        </p:spPr>
        <p:txBody>
          <a:bodyPr>
            <a:normAutofit/>
          </a:bodyPr>
          <a:lstStyle>
            <a:lvl1pPr marL="0" indent="0">
              <a:buNone/>
              <a:defRPr sz="1800" baseline="0"/>
            </a:lvl1pPr>
            <a:lvl2pPr marL="498897" indent="0">
              <a:buNone/>
              <a:defRPr sz="1300"/>
            </a:lvl2pPr>
            <a:lvl3pPr marL="997793" indent="0">
              <a:buNone/>
              <a:defRPr sz="1100"/>
            </a:lvl3pPr>
            <a:lvl4pPr marL="1496690" indent="0">
              <a:buNone/>
              <a:defRPr sz="1000"/>
            </a:lvl4pPr>
            <a:lvl5pPr marL="1995587" indent="0">
              <a:buNone/>
              <a:defRPr sz="1000"/>
            </a:lvl5pPr>
            <a:lvl6pPr marL="2494483" indent="0">
              <a:buNone/>
              <a:defRPr sz="1000"/>
            </a:lvl6pPr>
            <a:lvl7pPr marL="2993380" indent="0">
              <a:buNone/>
              <a:defRPr sz="1000"/>
            </a:lvl7pPr>
            <a:lvl8pPr marL="3492276" indent="0">
              <a:buNone/>
              <a:defRPr sz="1000"/>
            </a:lvl8pPr>
            <a:lvl9pPr marL="3991173" indent="0">
              <a:buNone/>
              <a:defRPr sz="1000"/>
            </a:lvl9pPr>
          </a:lstStyle>
          <a:p>
            <a:pPr lvl="0"/>
            <a:r>
              <a:rPr lang="fr-CA" noProof="0" dirty="0"/>
              <a:t>Ajouter une description pour votre image, ou une citation</a:t>
            </a:r>
          </a:p>
        </p:txBody>
      </p:sp>
      <p:sp>
        <p:nvSpPr>
          <p:cNvPr id="5" name="Espace réservé de la date 4"/>
          <p:cNvSpPr>
            <a:spLocks noGrp="1"/>
          </p:cNvSpPr>
          <p:nvPr>
            <p:ph type="dt" sz="half" idx="10"/>
          </p:nvPr>
        </p:nvSpPr>
        <p:spPr/>
        <p:txBody>
          <a:bodyPr/>
          <a:lstStyle/>
          <a:p>
            <a:fld id="{4D89DDB8-CE37-4C3D-A0AC-B23FAB6F7054}" type="datetimeFigureOut">
              <a:rPr lang="en-CA" smtClean="0"/>
              <a:t>27/08/2018</a:t>
            </a:fld>
            <a:endParaRPr lang="en-CA" dirty="0"/>
          </a:p>
        </p:txBody>
      </p:sp>
      <p:sp>
        <p:nvSpPr>
          <p:cNvPr id="6" name="Espace réservé du pied de page 5"/>
          <p:cNvSpPr>
            <a:spLocks noGrp="1"/>
          </p:cNvSpPr>
          <p:nvPr>
            <p:ph type="ftr" sz="quarter" idx="11"/>
          </p:nvPr>
        </p:nvSpPr>
        <p:spPr/>
        <p:txBody>
          <a:bodyPr/>
          <a:lstStyle/>
          <a:p>
            <a:endParaRPr lang="en-CA" dirty="0"/>
          </a:p>
        </p:txBody>
      </p:sp>
      <p:sp>
        <p:nvSpPr>
          <p:cNvPr id="7" name="Espace réservé du numéro de diapositive 6"/>
          <p:cNvSpPr>
            <a:spLocks noGrp="1"/>
          </p:cNvSpPr>
          <p:nvPr>
            <p:ph type="sldNum" sz="quarter" idx="12"/>
          </p:nvPr>
        </p:nvSpPr>
        <p:spPr/>
        <p:txBody>
          <a:bodyPr/>
          <a:lstStyle/>
          <a:p>
            <a:fld id="{FF9D7302-5D89-4B18-94E4-F6B28410A1EA}" type="slidenum">
              <a:rPr lang="en-CA" smtClean="0"/>
              <a:t>‹#›</a:t>
            </a:fld>
            <a:endParaRPr lang="en-CA" dirty="0"/>
          </a:p>
        </p:txBody>
      </p:sp>
    </p:spTree>
    <p:extLst>
      <p:ext uri="{BB962C8B-B14F-4D97-AF65-F5344CB8AC3E}">
        <p14:creationId xmlns:p14="http://schemas.microsoft.com/office/powerpoint/2010/main" val="30774286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0" y="369024"/>
            <a:ext cx="10045700" cy="531064"/>
          </a:xfrm>
          <a:prstGeom prst="rect">
            <a:avLst/>
          </a:prstGeom>
          <a:gradFill>
            <a:gsLst>
              <a:gs pos="2000">
                <a:schemeClr val="accent1">
                  <a:lumMod val="50000"/>
                </a:schemeClr>
              </a:gs>
              <a:gs pos="100000">
                <a:schemeClr val="accent2">
                  <a:lumMod val="75000"/>
                </a:schemeClr>
              </a:gs>
              <a:gs pos="42000">
                <a:schemeClr val="accent1">
                  <a:lumMod val="75000"/>
                </a:schemeClr>
              </a:gs>
            </a:gsLst>
            <a:lin ang="0" scaled="1"/>
          </a:gradFill>
        </p:spPr>
        <p:txBody>
          <a:bodyPr vert="horz" lIns="99779" tIns="49890" rIns="99779" bIns="49890" rtlCol="0" anchor="b">
            <a:normAutofit/>
          </a:bodyPr>
          <a:lstStyle/>
          <a:p>
            <a:r>
              <a:rPr lang="fr-CA" noProof="0" dirty="0"/>
              <a:t>Insérer un titre ou slogan pour vos images</a:t>
            </a:r>
          </a:p>
        </p:txBody>
      </p:sp>
      <p:sp>
        <p:nvSpPr>
          <p:cNvPr id="3" name="Espace réservé du texte 2"/>
          <p:cNvSpPr>
            <a:spLocks noGrp="1"/>
          </p:cNvSpPr>
          <p:nvPr>
            <p:ph type="body" idx="1"/>
          </p:nvPr>
        </p:nvSpPr>
        <p:spPr>
          <a:xfrm>
            <a:off x="502285" y="1116113"/>
            <a:ext cx="9041130" cy="5509220"/>
          </a:xfrm>
          <a:prstGeom prst="rect">
            <a:avLst/>
          </a:prstGeom>
        </p:spPr>
        <p:txBody>
          <a:bodyPr vert="horz" lIns="99779" tIns="49890" rIns="99779" bIns="49890" rtlCol="0">
            <a:normAutofit/>
          </a:bodyPr>
          <a:lstStyle/>
          <a:p>
            <a:pPr lvl="0"/>
            <a:r>
              <a:rPr lang="fr-CA" noProof="0" dirty="0"/>
              <a:t>Cliquer pour ajouter votre texte</a:t>
            </a:r>
          </a:p>
        </p:txBody>
      </p:sp>
      <p:sp>
        <p:nvSpPr>
          <p:cNvPr id="4" name="Espace réservé de la date 3"/>
          <p:cNvSpPr>
            <a:spLocks noGrp="1"/>
          </p:cNvSpPr>
          <p:nvPr>
            <p:ph type="dt" sz="half" idx="2"/>
          </p:nvPr>
        </p:nvSpPr>
        <p:spPr>
          <a:xfrm>
            <a:off x="502285" y="6874275"/>
            <a:ext cx="2343997" cy="394876"/>
          </a:xfrm>
          <a:prstGeom prst="rect">
            <a:avLst/>
          </a:prstGeom>
        </p:spPr>
        <p:txBody>
          <a:bodyPr vert="horz" lIns="99779" tIns="49890" rIns="99779" bIns="49890" rtlCol="0" anchor="ctr"/>
          <a:lstStyle>
            <a:lvl1pPr algn="l">
              <a:defRPr sz="1300">
                <a:solidFill>
                  <a:schemeClr val="tx1">
                    <a:tint val="75000"/>
                  </a:schemeClr>
                </a:solidFill>
              </a:defRPr>
            </a:lvl1pPr>
          </a:lstStyle>
          <a:p>
            <a:fld id="{4D89DDB8-CE37-4C3D-A0AC-B23FAB6F7054}" type="datetimeFigureOut">
              <a:rPr lang="en-CA" smtClean="0"/>
              <a:t>27/08/2018</a:t>
            </a:fld>
            <a:endParaRPr lang="en-CA" dirty="0"/>
          </a:p>
        </p:txBody>
      </p:sp>
      <p:sp>
        <p:nvSpPr>
          <p:cNvPr id="5" name="Espace réservé du pied de page 4"/>
          <p:cNvSpPr>
            <a:spLocks noGrp="1"/>
          </p:cNvSpPr>
          <p:nvPr>
            <p:ph type="ftr" sz="quarter" idx="3"/>
          </p:nvPr>
        </p:nvSpPr>
        <p:spPr>
          <a:xfrm>
            <a:off x="3432281" y="6874275"/>
            <a:ext cx="3181138" cy="394876"/>
          </a:xfrm>
          <a:prstGeom prst="rect">
            <a:avLst/>
          </a:prstGeom>
        </p:spPr>
        <p:txBody>
          <a:bodyPr vert="horz" lIns="99779" tIns="49890" rIns="99779" bIns="49890" rtlCol="0" anchor="ctr"/>
          <a:lstStyle>
            <a:lvl1pPr algn="ctr">
              <a:defRPr sz="1300">
                <a:solidFill>
                  <a:schemeClr val="tx1">
                    <a:tint val="75000"/>
                  </a:schemeClr>
                </a:solidFill>
              </a:defRPr>
            </a:lvl1pPr>
          </a:lstStyle>
          <a:p>
            <a:endParaRPr lang="en-CA" dirty="0"/>
          </a:p>
        </p:txBody>
      </p:sp>
      <p:sp>
        <p:nvSpPr>
          <p:cNvPr id="6" name="Espace réservé du numéro de diapositive 5"/>
          <p:cNvSpPr>
            <a:spLocks noGrp="1"/>
          </p:cNvSpPr>
          <p:nvPr>
            <p:ph type="sldNum" sz="quarter" idx="4"/>
          </p:nvPr>
        </p:nvSpPr>
        <p:spPr>
          <a:xfrm>
            <a:off x="7199418" y="6874275"/>
            <a:ext cx="2343997" cy="394876"/>
          </a:xfrm>
          <a:prstGeom prst="rect">
            <a:avLst/>
          </a:prstGeom>
        </p:spPr>
        <p:txBody>
          <a:bodyPr vert="horz" lIns="99779" tIns="49890" rIns="99779" bIns="49890" rtlCol="0" anchor="ctr"/>
          <a:lstStyle>
            <a:lvl1pPr algn="r">
              <a:defRPr sz="1300">
                <a:solidFill>
                  <a:schemeClr val="tx1">
                    <a:tint val="75000"/>
                  </a:schemeClr>
                </a:solidFill>
              </a:defRPr>
            </a:lvl1pPr>
          </a:lstStyle>
          <a:p>
            <a:fld id="{FF9D7302-5D89-4B18-94E4-F6B28410A1EA}" type="slidenum">
              <a:rPr lang="en-CA" smtClean="0"/>
              <a:t>‹#›</a:t>
            </a:fld>
            <a:endParaRPr lang="en-CA" dirty="0"/>
          </a:p>
        </p:txBody>
      </p:sp>
    </p:spTree>
    <p:extLst>
      <p:ext uri="{BB962C8B-B14F-4D97-AF65-F5344CB8AC3E}">
        <p14:creationId xmlns:p14="http://schemas.microsoft.com/office/powerpoint/2010/main" val="1883831472"/>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5" r:id="rId13"/>
    <p:sldLayoutId id="2147483674" r:id="rId14"/>
  </p:sldLayoutIdLst>
  <p:txStyles>
    <p:titleStyle>
      <a:lvl1pPr marL="396000" algn="l" defTabSz="997793" rtl="0" eaLnBrk="1" latinLnBrk="0" hangingPunct="1">
        <a:spcBef>
          <a:spcPct val="0"/>
        </a:spcBef>
        <a:buNone/>
        <a:defRPr sz="2800" b="1" kern="1200">
          <a:solidFill>
            <a:schemeClr val="bg1"/>
          </a:solidFill>
          <a:latin typeface="+mj-lt"/>
          <a:ea typeface="+mj-ea"/>
          <a:cs typeface="+mj-cs"/>
        </a:defRPr>
      </a:lvl1pPr>
    </p:titleStyle>
    <p:bodyStyle>
      <a:lvl1pPr marL="0" indent="0" algn="l" defTabSz="997793" rtl="0" eaLnBrk="1" latinLnBrk="0" hangingPunct="1">
        <a:spcBef>
          <a:spcPct val="20000"/>
        </a:spcBef>
        <a:buFont typeface="Arial" panose="020B0604020202020204" pitchFamily="34" charset="0"/>
        <a:buNone/>
        <a:defRPr sz="2800" kern="1200">
          <a:solidFill>
            <a:schemeClr val="tx1"/>
          </a:solidFill>
          <a:latin typeface="+mn-lt"/>
          <a:ea typeface="+mn-ea"/>
          <a:cs typeface="+mn-cs"/>
        </a:defRPr>
      </a:lvl1pPr>
      <a:lvl2pPr marL="810707" indent="-311810" algn="l" defTabSz="997793" rtl="0" eaLnBrk="1" latinLnBrk="0" hangingPunct="1">
        <a:spcBef>
          <a:spcPct val="20000"/>
        </a:spcBef>
        <a:buFont typeface="Arial" panose="020B0604020202020204" pitchFamily="34" charset="0"/>
        <a:buChar char="–"/>
        <a:defRPr sz="3100" kern="1200">
          <a:solidFill>
            <a:schemeClr val="tx1"/>
          </a:solidFill>
          <a:latin typeface="+mn-lt"/>
          <a:ea typeface="+mn-ea"/>
          <a:cs typeface="+mn-cs"/>
        </a:defRPr>
      </a:lvl2pPr>
      <a:lvl3pPr marL="1247242" indent="-249448" algn="l" defTabSz="997793" rtl="0" eaLnBrk="1" latinLnBrk="0" hangingPunct="1">
        <a:spcBef>
          <a:spcPct val="20000"/>
        </a:spcBef>
        <a:buFont typeface="Arial" panose="020B0604020202020204" pitchFamily="34" charset="0"/>
        <a:buChar char="•"/>
        <a:defRPr sz="2600" kern="1200">
          <a:solidFill>
            <a:schemeClr val="tx1"/>
          </a:solidFill>
          <a:latin typeface="+mn-lt"/>
          <a:ea typeface="+mn-ea"/>
          <a:cs typeface="+mn-cs"/>
        </a:defRPr>
      </a:lvl3pPr>
      <a:lvl4pPr marL="1746138" indent="-249448" algn="l" defTabSz="997793"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4pPr>
      <a:lvl5pPr marL="2245035" indent="-249448" algn="l" defTabSz="997793"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5pPr>
      <a:lvl6pPr marL="2743932" indent="-249448" algn="l" defTabSz="997793"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6pPr>
      <a:lvl7pPr marL="3242828" indent="-249448" algn="l" defTabSz="997793"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7pPr>
      <a:lvl8pPr marL="3741725" indent="-249448" algn="l" defTabSz="997793"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8pPr>
      <a:lvl9pPr marL="4240621" indent="-249448" algn="l" defTabSz="997793"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9pPr>
    </p:bodyStyle>
    <p:otherStyle>
      <a:defPPr>
        <a:defRPr lang="fr-FR"/>
      </a:defPPr>
      <a:lvl1pPr marL="0" algn="l" defTabSz="997793" rtl="0" eaLnBrk="1" latinLnBrk="0" hangingPunct="1">
        <a:defRPr sz="2000" kern="1200">
          <a:solidFill>
            <a:schemeClr val="tx1"/>
          </a:solidFill>
          <a:latin typeface="+mn-lt"/>
          <a:ea typeface="+mn-ea"/>
          <a:cs typeface="+mn-cs"/>
        </a:defRPr>
      </a:lvl1pPr>
      <a:lvl2pPr marL="498897" algn="l" defTabSz="997793" rtl="0" eaLnBrk="1" latinLnBrk="0" hangingPunct="1">
        <a:defRPr sz="2000" kern="1200">
          <a:solidFill>
            <a:schemeClr val="tx1"/>
          </a:solidFill>
          <a:latin typeface="+mn-lt"/>
          <a:ea typeface="+mn-ea"/>
          <a:cs typeface="+mn-cs"/>
        </a:defRPr>
      </a:lvl2pPr>
      <a:lvl3pPr marL="997793" algn="l" defTabSz="997793" rtl="0" eaLnBrk="1" latinLnBrk="0" hangingPunct="1">
        <a:defRPr sz="2000" kern="1200">
          <a:solidFill>
            <a:schemeClr val="tx1"/>
          </a:solidFill>
          <a:latin typeface="+mn-lt"/>
          <a:ea typeface="+mn-ea"/>
          <a:cs typeface="+mn-cs"/>
        </a:defRPr>
      </a:lvl3pPr>
      <a:lvl4pPr marL="1496690" algn="l" defTabSz="997793" rtl="0" eaLnBrk="1" latinLnBrk="0" hangingPunct="1">
        <a:defRPr sz="2000" kern="1200">
          <a:solidFill>
            <a:schemeClr val="tx1"/>
          </a:solidFill>
          <a:latin typeface="+mn-lt"/>
          <a:ea typeface="+mn-ea"/>
          <a:cs typeface="+mn-cs"/>
        </a:defRPr>
      </a:lvl4pPr>
      <a:lvl5pPr marL="1995587" algn="l" defTabSz="997793" rtl="0" eaLnBrk="1" latinLnBrk="0" hangingPunct="1">
        <a:defRPr sz="2000" kern="1200">
          <a:solidFill>
            <a:schemeClr val="tx1"/>
          </a:solidFill>
          <a:latin typeface="+mn-lt"/>
          <a:ea typeface="+mn-ea"/>
          <a:cs typeface="+mn-cs"/>
        </a:defRPr>
      </a:lvl5pPr>
      <a:lvl6pPr marL="2494483" algn="l" defTabSz="997793" rtl="0" eaLnBrk="1" latinLnBrk="0" hangingPunct="1">
        <a:defRPr sz="2000" kern="1200">
          <a:solidFill>
            <a:schemeClr val="tx1"/>
          </a:solidFill>
          <a:latin typeface="+mn-lt"/>
          <a:ea typeface="+mn-ea"/>
          <a:cs typeface="+mn-cs"/>
        </a:defRPr>
      </a:lvl6pPr>
      <a:lvl7pPr marL="2993380" algn="l" defTabSz="997793" rtl="0" eaLnBrk="1" latinLnBrk="0" hangingPunct="1">
        <a:defRPr sz="2000" kern="1200">
          <a:solidFill>
            <a:schemeClr val="tx1"/>
          </a:solidFill>
          <a:latin typeface="+mn-lt"/>
          <a:ea typeface="+mn-ea"/>
          <a:cs typeface="+mn-cs"/>
        </a:defRPr>
      </a:lvl7pPr>
      <a:lvl8pPr marL="3492276" algn="l" defTabSz="997793" rtl="0" eaLnBrk="1" latinLnBrk="0" hangingPunct="1">
        <a:defRPr sz="2000" kern="1200">
          <a:solidFill>
            <a:schemeClr val="tx1"/>
          </a:solidFill>
          <a:latin typeface="+mn-lt"/>
          <a:ea typeface="+mn-ea"/>
          <a:cs typeface="+mn-cs"/>
        </a:defRPr>
      </a:lvl8pPr>
      <a:lvl9pPr marL="3991173" algn="l" defTabSz="997793"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5.xml"/><Relationship Id="rId1" Type="http://schemas.openxmlformats.org/officeDocument/2006/relationships/tags" Target="../tags/tag4.xml"/><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7.xml"/><Relationship Id="rId1" Type="http://schemas.openxmlformats.org/officeDocument/2006/relationships/tags" Target="../tags/tag6.xml"/><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9.xml"/><Relationship Id="rId1" Type="http://schemas.openxmlformats.org/officeDocument/2006/relationships/tags" Target="../tags/tag8.xml"/><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11.xml"/><Relationship Id="rId1" Type="http://schemas.openxmlformats.org/officeDocument/2006/relationships/tags" Target="../tags/tag10.xml"/><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13.xml"/><Relationship Id="rId1" Type="http://schemas.openxmlformats.org/officeDocument/2006/relationships/tags" Target="../tags/tag12.xml"/><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15.xml"/><Relationship Id="rId1" Type="http://schemas.openxmlformats.org/officeDocument/2006/relationships/tags" Target="../tags/tag14.xml"/><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17.xml"/><Relationship Id="rId1" Type="http://schemas.openxmlformats.org/officeDocument/2006/relationships/tags" Target="../tags/tag16.xml"/><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19.xml"/><Relationship Id="rId1" Type="http://schemas.openxmlformats.org/officeDocument/2006/relationships/tags" Target="../tags/tag18.xml"/><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21.xml"/><Relationship Id="rId1" Type="http://schemas.openxmlformats.org/officeDocument/2006/relationships/tags" Target="../tags/tag20.xml"/><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23.xml"/><Relationship Id="rId1" Type="http://schemas.openxmlformats.org/officeDocument/2006/relationships/tags" Target="../tags/tag22.xml"/><Relationship Id="rId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25.xml"/><Relationship Id="rId1" Type="http://schemas.openxmlformats.org/officeDocument/2006/relationships/tags" Target="../tags/tag24.xml"/><Relationship Id="rId4"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8" Type="http://schemas.openxmlformats.org/officeDocument/2006/relationships/tags" Target="../tags/tag33.xml"/><Relationship Id="rId13" Type="http://schemas.openxmlformats.org/officeDocument/2006/relationships/tags" Target="../tags/tag38.xml"/><Relationship Id="rId18" Type="http://schemas.openxmlformats.org/officeDocument/2006/relationships/tags" Target="../tags/tag43.xml"/><Relationship Id="rId26" Type="http://schemas.openxmlformats.org/officeDocument/2006/relationships/tags" Target="../tags/tag51.xml"/><Relationship Id="rId3" Type="http://schemas.openxmlformats.org/officeDocument/2006/relationships/tags" Target="../tags/tag28.xml"/><Relationship Id="rId21" Type="http://schemas.openxmlformats.org/officeDocument/2006/relationships/tags" Target="../tags/tag46.xml"/><Relationship Id="rId7" Type="http://schemas.openxmlformats.org/officeDocument/2006/relationships/tags" Target="../tags/tag32.xml"/><Relationship Id="rId12" Type="http://schemas.openxmlformats.org/officeDocument/2006/relationships/tags" Target="../tags/tag37.xml"/><Relationship Id="rId17" Type="http://schemas.openxmlformats.org/officeDocument/2006/relationships/tags" Target="../tags/tag42.xml"/><Relationship Id="rId25" Type="http://schemas.openxmlformats.org/officeDocument/2006/relationships/tags" Target="../tags/tag50.xml"/><Relationship Id="rId2" Type="http://schemas.openxmlformats.org/officeDocument/2006/relationships/tags" Target="../tags/tag27.xml"/><Relationship Id="rId16" Type="http://schemas.openxmlformats.org/officeDocument/2006/relationships/tags" Target="../tags/tag41.xml"/><Relationship Id="rId20" Type="http://schemas.openxmlformats.org/officeDocument/2006/relationships/tags" Target="../tags/tag45.xml"/><Relationship Id="rId29" Type="http://schemas.openxmlformats.org/officeDocument/2006/relationships/notesSlide" Target="../notesSlides/notesSlide27.xml"/><Relationship Id="rId1" Type="http://schemas.openxmlformats.org/officeDocument/2006/relationships/tags" Target="../tags/tag26.xml"/><Relationship Id="rId6" Type="http://schemas.openxmlformats.org/officeDocument/2006/relationships/tags" Target="../tags/tag31.xml"/><Relationship Id="rId11" Type="http://schemas.openxmlformats.org/officeDocument/2006/relationships/tags" Target="../tags/tag36.xml"/><Relationship Id="rId24" Type="http://schemas.openxmlformats.org/officeDocument/2006/relationships/tags" Target="../tags/tag49.xml"/><Relationship Id="rId5" Type="http://schemas.openxmlformats.org/officeDocument/2006/relationships/tags" Target="../tags/tag30.xml"/><Relationship Id="rId15" Type="http://schemas.openxmlformats.org/officeDocument/2006/relationships/tags" Target="../tags/tag40.xml"/><Relationship Id="rId23" Type="http://schemas.openxmlformats.org/officeDocument/2006/relationships/tags" Target="../tags/tag48.xml"/><Relationship Id="rId28" Type="http://schemas.openxmlformats.org/officeDocument/2006/relationships/slideLayout" Target="../slideLayouts/slideLayout9.xml"/><Relationship Id="rId10" Type="http://schemas.openxmlformats.org/officeDocument/2006/relationships/tags" Target="../tags/tag35.xml"/><Relationship Id="rId19" Type="http://schemas.openxmlformats.org/officeDocument/2006/relationships/tags" Target="../tags/tag44.xml"/><Relationship Id="rId4" Type="http://schemas.openxmlformats.org/officeDocument/2006/relationships/tags" Target="../tags/tag29.xml"/><Relationship Id="rId9" Type="http://schemas.openxmlformats.org/officeDocument/2006/relationships/tags" Target="../tags/tag34.xml"/><Relationship Id="rId14" Type="http://schemas.openxmlformats.org/officeDocument/2006/relationships/tags" Target="../tags/tag39.xml"/><Relationship Id="rId22" Type="http://schemas.openxmlformats.org/officeDocument/2006/relationships/tags" Target="../tags/tag47.xml"/><Relationship Id="rId27" Type="http://schemas.openxmlformats.org/officeDocument/2006/relationships/tags" Target="../tags/tag5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space réservé pour une image  8">
            <a:extLst>
              <a:ext uri="{FF2B5EF4-FFF2-40B4-BE49-F238E27FC236}">
                <a16:creationId xmlns:a16="http://schemas.microsoft.com/office/drawing/2014/main" id="{868CF5D0-F693-4588-BB9E-E09AFEDBB68E}"/>
              </a:ext>
            </a:extLst>
          </p:cNvPr>
          <p:cNvSpPr>
            <a:spLocks noGrp="1"/>
          </p:cNvSpPr>
          <p:nvPr>
            <p:ph type="pic" sz="quarter" idx="14"/>
          </p:nvPr>
        </p:nvSpPr>
        <p:spPr/>
      </p:sp>
      <p:sp>
        <p:nvSpPr>
          <p:cNvPr id="5" name="Titre 4">
            <a:extLst>
              <a:ext uri="{FF2B5EF4-FFF2-40B4-BE49-F238E27FC236}">
                <a16:creationId xmlns:a16="http://schemas.microsoft.com/office/drawing/2014/main" id="{A695FA79-BEEB-43D7-B5DB-E33C7436433B}"/>
              </a:ext>
            </a:extLst>
          </p:cNvPr>
          <p:cNvSpPr>
            <a:spLocks noGrp="1"/>
          </p:cNvSpPr>
          <p:nvPr>
            <p:ph type="ctrTitle"/>
          </p:nvPr>
        </p:nvSpPr>
        <p:spPr/>
        <p:txBody>
          <a:bodyPr/>
          <a:lstStyle/>
          <a:p>
            <a:endParaRPr lang="fr-CA"/>
          </a:p>
        </p:txBody>
      </p:sp>
      <p:sp>
        <p:nvSpPr>
          <p:cNvPr id="6" name="Sous-titre 5">
            <a:extLst>
              <a:ext uri="{FF2B5EF4-FFF2-40B4-BE49-F238E27FC236}">
                <a16:creationId xmlns:a16="http://schemas.microsoft.com/office/drawing/2014/main" id="{0C30FEFA-294A-4FF5-8F4F-60C015E1718A}"/>
              </a:ext>
            </a:extLst>
          </p:cNvPr>
          <p:cNvSpPr>
            <a:spLocks noGrp="1"/>
          </p:cNvSpPr>
          <p:nvPr>
            <p:ph type="subTitle" idx="1"/>
          </p:nvPr>
        </p:nvSpPr>
        <p:spPr/>
        <p:txBody>
          <a:bodyPr/>
          <a:lstStyle/>
          <a:p>
            <a:endParaRPr lang="fr-CA"/>
          </a:p>
        </p:txBody>
      </p:sp>
      <p:sp>
        <p:nvSpPr>
          <p:cNvPr id="8" name="Espace réservé pour une image  7">
            <a:extLst>
              <a:ext uri="{FF2B5EF4-FFF2-40B4-BE49-F238E27FC236}">
                <a16:creationId xmlns:a16="http://schemas.microsoft.com/office/drawing/2014/main" id="{AC64E87C-9015-4780-96C8-A9BA7ECB47BD}"/>
              </a:ext>
            </a:extLst>
          </p:cNvPr>
          <p:cNvSpPr>
            <a:spLocks noGrp="1"/>
          </p:cNvSpPr>
          <p:nvPr>
            <p:ph type="pic" sz="quarter" idx="13"/>
          </p:nvPr>
        </p:nvSpPr>
        <p:spPr/>
      </p:sp>
    </p:spTree>
    <p:extLst>
      <p:ext uri="{BB962C8B-B14F-4D97-AF65-F5344CB8AC3E}">
        <p14:creationId xmlns:p14="http://schemas.microsoft.com/office/powerpoint/2010/main" val="8289536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p:txBody>
          <a:bodyPr/>
          <a:lstStyle/>
          <a:p>
            <a:endParaRPr lang="en-CA" dirty="0"/>
          </a:p>
        </p:txBody>
      </p:sp>
      <p:sp>
        <p:nvSpPr>
          <p:cNvPr id="5" name="Espace réservé pour une image  4"/>
          <p:cNvSpPr>
            <a:spLocks noGrp="1"/>
          </p:cNvSpPr>
          <p:nvPr>
            <p:ph type="pic" sz="quarter" idx="13"/>
          </p:nvPr>
        </p:nvSpPr>
        <p:spPr/>
      </p:sp>
      <p:sp>
        <p:nvSpPr>
          <p:cNvPr id="6" name="Espace réservé pour une image  5"/>
          <p:cNvSpPr>
            <a:spLocks noGrp="1"/>
          </p:cNvSpPr>
          <p:nvPr>
            <p:ph type="pic" sz="quarter" idx="14"/>
          </p:nvPr>
        </p:nvSpPr>
        <p:spPr/>
      </p:sp>
    </p:spTree>
    <p:extLst>
      <p:ext uri="{BB962C8B-B14F-4D97-AF65-F5344CB8AC3E}">
        <p14:creationId xmlns:p14="http://schemas.microsoft.com/office/powerpoint/2010/main" val="22321163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6" hidden="1"/>
          <p:cNvSpPr>
            <a:spLocks noChangeArrowheads="1"/>
          </p:cNvSpPr>
          <p:nvPr/>
        </p:nvSpPr>
        <p:spPr bwMode="auto">
          <a:xfrm>
            <a:off x="1278434" y="1620168"/>
            <a:ext cx="2187575" cy="1725613"/>
          </a:xfrm>
          <a:prstGeom prst="rect">
            <a:avLst/>
          </a:prstGeom>
          <a:solidFill>
            <a:srgbClr val="FFFFFF"/>
          </a:solidFill>
          <a:ln w="9525" algn="ctr">
            <a:solidFill>
              <a:srgbClr val="808080"/>
            </a:solidFill>
            <a:round/>
            <a:headEnd/>
            <a:tailEnd/>
          </a:ln>
          <a:effectLst>
            <a:outerShdw dist="35921" dir="2700000" algn="ctr" rotWithShape="0">
              <a:srgbClr val="808080"/>
            </a:outerShdw>
          </a:effectLst>
        </p:spPr>
        <p:txBody>
          <a:bodyPr vert="horz" wrap="square" lIns="36576" tIns="36576" rIns="36576" bIns="36576"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en-CA" sz="20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
        <p:nvSpPr>
          <p:cNvPr id="9" name="Rectangle 19"/>
          <p:cNvSpPr>
            <a:spLocks noChangeArrowheads="1"/>
          </p:cNvSpPr>
          <p:nvPr/>
        </p:nvSpPr>
        <p:spPr bwMode="auto">
          <a:xfrm>
            <a:off x="2719388" y="1301692"/>
            <a:ext cx="7110413" cy="5845622"/>
          </a:xfrm>
          <a:prstGeom prst="roundRect">
            <a:avLst>
              <a:gd name="adj" fmla="val 3482"/>
            </a:avLst>
          </a:prstGeom>
          <a:solidFill>
            <a:srgbClr val="F07F09"/>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en-CA" sz="20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
        <p:nvSpPr>
          <p:cNvPr id="10" name="Text Box 20"/>
          <p:cNvSpPr txBox="1">
            <a:spLocks noChangeArrowheads="1" noChangeShapeType="1"/>
          </p:cNvSpPr>
          <p:nvPr>
            <p:custDataLst>
              <p:tags r:id="rId1"/>
            </p:custDataLst>
          </p:nvPr>
        </p:nvSpPr>
        <p:spPr bwMode="auto">
          <a:xfrm>
            <a:off x="2718594" y="406423"/>
            <a:ext cx="6621463" cy="658813"/>
          </a:xfrm>
          <a:prstGeom prst="rect">
            <a:avLst/>
          </a:prstGeom>
          <a:solidFill>
            <a:srgbClr val="FFFFFF"/>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CA" altLang="fr-FR" sz="3600" b="1" i="0" u="none" strike="noStrike" kern="1200" cap="none" spc="0" normalizeH="0" baseline="0">
                <a:ln>
                  <a:noFill/>
                </a:ln>
                <a:solidFill>
                  <a:srgbClr val="F07F09"/>
                </a:solidFill>
                <a:effectLst>
                  <a:outerShdw blurRad="50800" dist="38100" dir="5400000" algn="t" rotWithShape="0">
                    <a:prstClr val="black">
                      <a:alpha val="40000"/>
                    </a:prstClr>
                  </a:outerShdw>
                </a:effectLst>
                <a:uLnTx/>
                <a:uFillTx/>
                <a:latin typeface="Arial" panose="020B0604020202020204"/>
                <a:ea typeface="+mn-ea"/>
                <a:cs typeface="Arial" pitchFamily="34" charset="0"/>
              </a:rPr>
              <a:t>Janvier 2018</a:t>
            </a:r>
            <a:endParaRPr kumimoji="0" lang="fr-CA" altLang="fr-FR" sz="1800" b="1" i="0" u="none" strike="noStrike" kern="1200" cap="none" spc="0" normalizeH="0" baseline="0">
              <a:ln>
                <a:noFill/>
              </a:ln>
              <a:solidFill>
                <a:prstClr val="black"/>
              </a:solidFill>
              <a:effectLst>
                <a:outerShdw blurRad="50800" dist="38100" dir="5400000" algn="t" rotWithShape="0">
                  <a:prstClr val="black">
                    <a:alpha val="40000"/>
                  </a:prstClr>
                </a:outerShdw>
              </a:effectLst>
              <a:uLnTx/>
              <a:uFillTx/>
              <a:latin typeface="Arial" panose="020B0604020202020204"/>
              <a:ea typeface="+mn-ea"/>
              <a:cs typeface="Arial" pitchFamily="34" charset="0"/>
            </a:endParaRPr>
          </a:p>
        </p:txBody>
      </p:sp>
      <p:sp>
        <p:nvSpPr>
          <p:cNvPr id="12" name="Control 21"/>
          <p:cNvSpPr>
            <a:spLocks noChangeArrowheads="1" noChangeShapeType="1"/>
          </p:cNvSpPr>
          <p:nvPr/>
        </p:nvSpPr>
        <p:spPr bwMode="auto">
          <a:xfrm>
            <a:off x="4764088" y="3433763"/>
            <a:ext cx="6745287" cy="54181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0" tIns="0" rIns="0" bIns="0"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en-CA" sz="20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graphicFrame>
        <p:nvGraphicFramePr>
          <p:cNvPr id="13" name="Janvier"/>
          <p:cNvGraphicFramePr>
            <a:graphicFrameLocks noGrp="1"/>
          </p:cNvGraphicFramePr>
          <p:nvPr>
            <p:custDataLst>
              <p:tags r:id="rId2"/>
            </p:custDataLst>
            <p:extLst>
              <p:ext uri="{D42A27DB-BD31-4B8C-83A1-F6EECF244321}">
                <p14:modId xmlns:p14="http://schemas.microsoft.com/office/powerpoint/2010/main" val="3521835671"/>
              </p:ext>
            </p:extLst>
          </p:nvPr>
        </p:nvGraphicFramePr>
        <p:xfrm>
          <a:off x="2913449" y="1692176"/>
          <a:ext cx="6697131" cy="5184576"/>
        </p:xfrm>
        <a:graphic>
          <a:graphicData uri="http://schemas.openxmlformats.org/drawingml/2006/table">
            <a:tbl>
              <a:tblPr firstRow="1" bandRow="1">
                <a:tableStyleId>{5940675A-B579-460E-94D1-54222C63F5DA}</a:tableStyleId>
              </a:tblPr>
              <a:tblGrid>
                <a:gridCol w="956733">
                  <a:extLst>
                    <a:ext uri="{9D8B030D-6E8A-4147-A177-3AD203B41FA5}">
                      <a16:colId xmlns:a16="http://schemas.microsoft.com/office/drawing/2014/main" val="20000"/>
                    </a:ext>
                  </a:extLst>
                </a:gridCol>
                <a:gridCol w="956733">
                  <a:extLst>
                    <a:ext uri="{9D8B030D-6E8A-4147-A177-3AD203B41FA5}">
                      <a16:colId xmlns:a16="http://schemas.microsoft.com/office/drawing/2014/main" val="20001"/>
                    </a:ext>
                  </a:extLst>
                </a:gridCol>
                <a:gridCol w="956733">
                  <a:extLst>
                    <a:ext uri="{9D8B030D-6E8A-4147-A177-3AD203B41FA5}">
                      <a16:colId xmlns:a16="http://schemas.microsoft.com/office/drawing/2014/main" val="20002"/>
                    </a:ext>
                  </a:extLst>
                </a:gridCol>
                <a:gridCol w="956733">
                  <a:extLst>
                    <a:ext uri="{9D8B030D-6E8A-4147-A177-3AD203B41FA5}">
                      <a16:colId xmlns:a16="http://schemas.microsoft.com/office/drawing/2014/main" val="20003"/>
                    </a:ext>
                  </a:extLst>
                </a:gridCol>
                <a:gridCol w="956733">
                  <a:extLst>
                    <a:ext uri="{9D8B030D-6E8A-4147-A177-3AD203B41FA5}">
                      <a16:colId xmlns:a16="http://schemas.microsoft.com/office/drawing/2014/main" val="20004"/>
                    </a:ext>
                  </a:extLst>
                </a:gridCol>
                <a:gridCol w="956733">
                  <a:extLst>
                    <a:ext uri="{9D8B030D-6E8A-4147-A177-3AD203B41FA5}">
                      <a16:colId xmlns:a16="http://schemas.microsoft.com/office/drawing/2014/main" val="20005"/>
                    </a:ext>
                  </a:extLst>
                </a:gridCol>
                <a:gridCol w="956733">
                  <a:extLst>
                    <a:ext uri="{9D8B030D-6E8A-4147-A177-3AD203B41FA5}">
                      <a16:colId xmlns:a16="http://schemas.microsoft.com/office/drawing/2014/main" val="20006"/>
                    </a:ext>
                  </a:extLst>
                </a:gridCol>
              </a:tblGrid>
              <a:tr h="778796">
                <a:tc>
                  <a:txBody>
                    <a:bodyPr/>
                    <a:lstStyle/>
                    <a:p>
                      <a:pPr algn="ctr"/>
                      <a:r>
                        <a:rPr lang="fr-CA" sz="1600" b="1" noProof="0"/>
                        <a:t>Dim.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noProof="0"/>
                        <a:t>Lun.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noProof="0"/>
                        <a:t>Mar.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noProof="0"/>
                        <a:t>Mer.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noProof="0"/>
                        <a:t>Jeu.</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noProof="0"/>
                        <a:t>Ven.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noProof="0"/>
                        <a:t>Sam.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881156">
                <a:tc>
                  <a:txBody>
                    <a:bodyPr/>
                    <a:lstStyle/>
                    <a:p>
                      <a:pPr algn="l"/>
                      <a:r>
                        <a:rPr lang="fr-CA" sz="1400" noProof="0">
                          <a:solidFill>
                            <a:srgbClr val="DCDCDC"/>
                          </a:solidFill>
                        </a:rPr>
                        <a:t>31</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3</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4</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5</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6</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881156">
                <a:tc>
                  <a:txBody>
                    <a:bodyPr/>
                    <a:lstStyle/>
                    <a:p>
                      <a:pPr algn="l"/>
                      <a:r>
                        <a:rPr lang="fr-CA" sz="1400" noProof="0">
                          <a:solidFill>
                            <a:srgbClr val="000000"/>
                          </a:solidFill>
                        </a:rPr>
                        <a:t>7</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8</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9</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10</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11</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12</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13</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881156">
                <a:tc>
                  <a:txBody>
                    <a:bodyPr/>
                    <a:lstStyle/>
                    <a:p>
                      <a:pPr algn="l"/>
                      <a:r>
                        <a:rPr lang="fr-CA" sz="1400" noProof="0">
                          <a:solidFill>
                            <a:srgbClr val="000000"/>
                          </a:solidFill>
                        </a:rPr>
                        <a:t>14</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15</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16</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17</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18</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19</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20</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881156">
                <a:tc>
                  <a:txBody>
                    <a:bodyPr/>
                    <a:lstStyle/>
                    <a:p>
                      <a:pPr algn="l"/>
                      <a:r>
                        <a:rPr lang="fr-CA" sz="1400" noProof="0">
                          <a:solidFill>
                            <a:srgbClr val="000000"/>
                          </a:solidFill>
                        </a:rPr>
                        <a:t>21</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22</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23</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24</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25</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26</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27</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881156">
                <a:tc>
                  <a:txBody>
                    <a:bodyPr/>
                    <a:lstStyle/>
                    <a:p>
                      <a:pPr algn="l"/>
                      <a:r>
                        <a:rPr lang="fr-CA" sz="1400" noProof="0">
                          <a:solidFill>
                            <a:srgbClr val="000000"/>
                          </a:solidFill>
                        </a:rPr>
                        <a:t>28</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29</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30</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31</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C8C8C8"/>
                          </a:solidFill>
                        </a:rPr>
                        <a:t>1</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C8C8C8"/>
                          </a:solidFill>
                        </a:rPr>
                        <a:t>2</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C8C8C8"/>
                          </a:solidFill>
                        </a:rPr>
                        <a:t>3</a:t>
                      </a:r>
                      <a:endParaRPr lang="fr-CA" sz="1400" noProof="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
        <p:nvSpPr>
          <p:cNvPr id="3" name="Espace réservé pour une image  2"/>
          <p:cNvSpPr>
            <a:spLocks noGrp="1"/>
          </p:cNvSpPr>
          <p:nvPr>
            <p:ph type="pic" sz="quarter" idx="13"/>
          </p:nvPr>
        </p:nvSpPr>
        <p:spPr/>
      </p:sp>
    </p:spTree>
    <p:extLst>
      <p:ext uri="{BB962C8B-B14F-4D97-AF65-F5344CB8AC3E}">
        <p14:creationId xmlns:p14="http://schemas.microsoft.com/office/powerpoint/2010/main" val="8537910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endParaRPr lang="en-CA" dirty="0"/>
          </a:p>
        </p:txBody>
      </p:sp>
      <p:sp>
        <p:nvSpPr>
          <p:cNvPr id="6" name="Espace réservé du contenu 5"/>
          <p:cNvSpPr>
            <a:spLocks noGrp="1"/>
          </p:cNvSpPr>
          <p:nvPr>
            <p:ph idx="1"/>
          </p:nvPr>
        </p:nvSpPr>
        <p:spPr/>
        <p:txBody>
          <a:bodyPr/>
          <a:lstStyle/>
          <a:p>
            <a:endParaRPr lang="en-CA" dirty="0"/>
          </a:p>
        </p:txBody>
      </p:sp>
    </p:spTree>
    <p:extLst>
      <p:ext uri="{BB962C8B-B14F-4D97-AF65-F5344CB8AC3E}">
        <p14:creationId xmlns:p14="http://schemas.microsoft.com/office/powerpoint/2010/main" val="7210562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6" hidden="1"/>
          <p:cNvSpPr>
            <a:spLocks noChangeArrowheads="1"/>
          </p:cNvSpPr>
          <p:nvPr/>
        </p:nvSpPr>
        <p:spPr bwMode="auto">
          <a:xfrm>
            <a:off x="1278434" y="1620168"/>
            <a:ext cx="2187575" cy="1725613"/>
          </a:xfrm>
          <a:prstGeom prst="rect">
            <a:avLst/>
          </a:prstGeom>
          <a:solidFill>
            <a:srgbClr val="FFFFFF"/>
          </a:solidFill>
          <a:ln w="9525" algn="ctr">
            <a:solidFill>
              <a:srgbClr val="808080"/>
            </a:solidFill>
            <a:round/>
            <a:headEnd/>
            <a:tailEnd/>
          </a:ln>
          <a:effectLst>
            <a:outerShdw dist="35921" dir="2700000" algn="ctr" rotWithShape="0">
              <a:srgbClr val="808080"/>
            </a:outerShdw>
          </a:effectLst>
        </p:spPr>
        <p:txBody>
          <a:bodyPr vert="horz" wrap="square" lIns="36576" tIns="36576" rIns="36576" bIns="36576"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en-CA" sz="20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
        <p:nvSpPr>
          <p:cNvPr id="9" name="Rectangle 19"/>
          <p:cNvSpPr>
            <a:spLocks noChangeArrowheads="1"/>
          </p:cNvSpPr>
          <p:nvPr/>
        </p:nvSpPr>
        <p:spPr bwMode="auto">
          <a:xfrm>
            <a:off x="2719388" y="1301692"/>
            <a:ext cx="7110413" cy="5845622"/>
          </a:xfrm>
          <a:prstGeom prst="roundRect">
            <a:avLst>
              <a:gd name="adj" fmla="val 3482"/>
            </a:avLst>
          </a:prstGeom>
          <a:solidFill>
            <a:srgbClr val="F07F09"/>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en-CA" sz="20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
        <p:nvSpPr>
          <p:cNvPr id="10" name="Text Box 20"/>
          <p:cNvSpPr txBox="1">
            <a:spLocks noChangeArrowheads="1" noChangeShapeType="1"/>
          </p:cNvSpPr>
          <p:nvPr>
            <p:custDataLst>
              <p:tags r:id="rId1"/>
            </p:custDataLst>
          </p:nvPr>
        </p:nvSpPr>
        <p:spPr bwMode="auto">
          <a:xfrm>
            <a:off x="2718594" y="406423"/>
            <a:ext cx="6621463" cy="658813"/>
          </a:xfrm>
          <a:prstGeom prst="rect">
            <a:avLst/>
          </a:prstGeom>
          <a:solidFill>
            <a:srgbClr val="FFFFFF"/>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CA" altLang="fr-FR" sz="3600" b="1" i="0" u="none" strike="noStrike" kern="1200" cap="none" spc="0" normalizeH="0" baseline="0">
                <a:ln>
                  <a:noFill/>
                </a:ln>
                <a:solidFill>
                  <a:srgbClr val="F07F09"/>
                </a:solidFill>
                <a:effectLst>
                  <a:outerShdw blurRad="50800" dist="38100" dir="5400000" algn="t" rotWithShape="0">
                    <a:prstClr val="black">
                      <a:alpha val="40000"/>
                    </a:prstClr>
                  </a:outerShdw>
                </a:effectLst>
                <a:uLnTx/>
                <a:uFillTx/>
                <a:latin typeface="Arial" panose="020B0604020202020204"/>
                <a:ea typeface="+mn-ea"/>
                <a:cs typeface="Arial" pitchFamily="34" charset="0"/>
              </a:rPr>
              <a:t>Février 2018</a:t>
            </a:r>
            <a:endParaRPr kumimoji="0" lang="fr-CA" altLang="fr-FR" sz="1800" b="1" i="0" u="none" strike="noStrike" kern="1200" cap="none" spc="0" normalizeH="0" baseline="0">
              <a:ln>
                <a:noFill/>
              </a:ln>
              <a:solidFill>
                <a:prstClr val="black"/>
              </a:solidFill>
              <a:effectLst>
                <a:outerShdw blurRad="50800" dist="38100" dir="5400000" algn="t" rotWithShape="0">
                  <a:prstClr val="black">
                    <a:alpha val="40000"/>
                  </a:prstClr>
                </a:outerShdw>
              </a:effectLst>
              <a:uLnTx/>
              <a:uFillTx/>
              <a:latin typeface="Arial" panose="020B0604020202020204"/>
              <a:ea typeface="+mn-ea"/>
              <a:cs typeface="Arial" pitchFamily="34" charset="0"/>
            </a:endParaRPr>
          </a:p>
        </p:txBody>
      </p:sp>
      <p:sp>
        <p:nvSpPr>
          <p:cNvPr id="12" name="Control 21"/>
          <p:cNvSpPr>
            <a:spLocks noChangeArrowheads="1" noChangeShapeType="1"/>
          </p:cNvSpPr>
          <p:nvPr/>
        </p:nvSpPr>
        <p:spPr bwMode="auto">
          <a:xfrm>
            <a:off x="4764088" y="3433763"/>
            <a:ext cx="6745287" cy="54181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0" tIns="0" rIns="0" bIns="0"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en-CA" sz="20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graphicFrame>
        <p:nvGraphicFramePr>
          <p:cNvPr id="13" name="Février"/>
          <p:cNvGraphicFramePr>
            <a:graphicFrameLocks noGrp="1"/>
          </p:cNvGraphicFramePr>
          <p:nvPr>
            <p:custDataLst>
              <p:tags r:id="rId2"/>
            </p:custDataLst>
            <p:extLst>
              <p:ext uri="{D42A27DB-BD31-4B8C-83A1-F6EECF244321}">
                <p14:modId xmlns:p14="http://schemas.microsoft.com/office/powerpoint/2010/main" val="1429996429"/>
              </p:ext>
            </p:extLst>
          </p:nvPr>
        </p:nvGraphicFramePr>
        <p:xfrm>
          <a:off x="2913449" y="1692176"/>
          <a:ext cx="6697131" cy="5184574"/>
        </p:xfrm>
        <a:graphic>
          <a:graphicData uri="http://schemas.openxmlformats.org/drawingml/2006/table">
            <a:tbl>
              <a:tblPr firstRow="1" bandRow="1">
                <a:tableStyleId>{5940675A-B579-460E-94D1-54222C63F5DA}</a:tableStyleId>
              </a:tblPr>
              <a:tblGrid>
                <a:gridCol w="956733">
                  <a:extLst>
                    <a:ext uri="{9D8B030D-6E8A-4147-A177-3AD203B41FA5}">
                      <a16:colId xmlns:a16="http://schemas.microsoft.com/office/drawing/2014/main" val="20000"/>
                    </a:ext>
                  </a:extLst>
                </a:gridCol>
                <a:gridCol w="956733">
                  <a:extLst>
                    <a:ext uri="{9D8B030D-6E8A-4147-A177-3AD203B41FA5}">
                      <a16:colId xmlns:a16="http://schemas.microsoft.com/office/drawing/2014/main" val="20001"/>
                    </a:ext>
                  </a:extLst>
                </a:gridCol>
                <a:gridCol w="956733">
                  <a:extLst>
                    <a:ext uri="{9D8B030D-6E8A-4147-A177-3AD203B41FA5}">
                      <a16:colId xmlns:a16="http://schemas.microsoft.com/office/drawing/2014/main" val="20002"/>
                    </a:ext>
                  </a:extLst>
                </a:gridCol>
                <a:gridCol w="956733">
                  <a:extLst>
                    <a:ext uri="{9D8B030D-6E8A-4147-A177-3AD203B41FA5}">
                      <a16:colId xmlns:a16="http://schemas.microsoft.com/office/drawing/2014/main" val="20003"/>
                    </a:ext>
                  </a:extLst>
                </a:gridCol>
                <a:gridCol w="956733">
                  <a:extLst>
                    <a:ext uri="{9D8B030D-6E8A-4147-A177-3AD203B41FA5}">
                      <a16:colId xmlns:a16="http://schemas.microsoft.com/office/drawing/2014/main" val="20004"/>
                    </a:ext>
                  </a:extLst>
                </a:gridCol>
                <a:gridCol w="956733">
                  <a:extLst>
                    <a:ext uri="{9D8B030D-6E8A-4147-A177-3AD203B41FA5}">
                      <a16:colId xmlns:a16="http://schemas.microsoft.com/office/drawing/2014/main" val="20005"/>
                    </a:ext>
                  </a:extLst>
                </a:gridCol>
                <a:gridCol w="956733">
                  <a:extLst>
                    <a:ext uri="{9D8B030D-6E8A-4147-A177-3AD203B41FA5}">
                      <a16:colId xmlns:a16="http://schemas.microsoft.com/office/drawing/2014/main" val="20006"/>
                    </a:ext>
                  </a:extLst>
                </a:gridCol>
              </a:tblGrid>
              <a:tr h="668179">
                <a:tc>
                  <a:txBody>
                    <a:bodyPr/>
                    <a:lstStyle/>
                    <a:p>
                      <a:pPr algn="ctr"/>
                      <a:r>
                        <a:rPr lang="fr-CA" sz="1600" b="1" noProof="0"/>
                        <a:t>Dim.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noProof="0"/>
                        <a:t>Lun.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noProof="0"/>
                        <a:t>Mar.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noProof="0"/>
                        <a:t>Mer.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noProof="0"/>
                        <a:t>Jeu.</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noProof="0"/>
                        <a:t>Ven.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noProof="0"/>
                        <a:t>Sam.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903279">
                <a:tc>
                  <a:txBody>
                    <a:bodyPr/>
                    <a:lstStyle/>
                    <a:p>
                      <a:pPr algn="l"/>
                      <a:r>
                        <a:rPr lang="fr-CA" sz="1400" noProof="0">
                          <a:solidFill>
                            <a:srgbClr val="DCDCDC"/>
                          </a:solidFill>
                        </a:rPr>
                        <a:t>28</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DCDCDC"/>
                          </a:solidFill>
                        </a:rPr>
                        <a:t>29</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DCDCDC"/>
                          </a:solidFill>
                        </a:rPr>
                        <a:t>30</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DCDCDC"/>
                          </a:solidFill>
                        </a:rPr>
                        <a:t>31</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3</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903279">
                <a:tc>
                  <a:txBody>
                    <a:bodyPr/>
                    <a:lstStyle/>
                    <a:p>
                      <a:pPr algn="l"/>
                      <a:r>
                        <a:rPr lang="fr-CA" sz="1400" noProof="0">
                          <a:solidFill>
                            <a:srgbClr val="000000"/>
                          </a:solidFill>
                        </a:rPr>
                        <a:t>4</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5</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6</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7</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8</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9</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10</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903279">
                <a:tc>
                  <a:txBody>
                    <a:bodyPr/>
                    <a:lstStyle/>
                    <a:p>
                      <a:pPr algn="l"/>
                      <a:r>
                        <a:rPr lang="fr-CA" sz="1400" noProof="0">
                          <a:solidFill>
                            <a:srgbClr val="000000"/>
                          </a:solidFill>
                        </a:rPr>
                        <a:t>11</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12</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13</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14</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15</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16</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17</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903279">
                <a:tc>
                  <a:txBody>
                    <a:bodyPr/>
                    <a:lstStyle/>
                    <a:p>
                      <a:pPr algn="l"/>
                      <a:r>
                        <a:rPr lang="fr-CA" sz="1400" noProof="0">
                          <a:solidFill>
                            <a:srgbClr val="000000"/>
                          </a:solidFill>
                        </a:rPr>
                        <a:t>18</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19</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20</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21</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22</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23</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24</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903279">
                <a:tc>
                  <a:txBody>
                    <a:bodyPr/>
                    <a:lstStyle/>
                    <a:p>
                      <a:pPr algn="l"/>
                      <a:r>
                        <a:rPr lang="fr-CA" sz="1400" noProof="0">
                          <a:solidFill>
                            <a:srgbClr val="000000"/>
                          </a:solidFill>
                        </a:rPr>
                        <a:t>25</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26</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27</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28</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C8C8C8"/>
                          </a:solidFill>
                        </a:rPr>
                        <a:t>1</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C8C8C8"/>
                          </a:solidFill>
                        </a:rPr>
                        <a:t>2</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C8C8C8"/>
                          </a:solidFill>
                        </a:rPr>
                        <a:t>3</a:t>
                      </a:r>
                      <a:endParaRPr lang="fr-CA" sz="1400" noProof="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
        <p:nvSpPr>
          <p:cNvPr id="3" name="Espace réservé pour une image  2"/>
          <p:cNvSpPr>
            <a:spLocks noGrp="1"/>
          </p:cNvSpPr>
          <p:nvPr>
            <p:ph type="pic" sz="quarter" idx="13"/>
          </p:nvPr>
        </p:nvSpPr>
        <p:spPr/>
      </p:sp>
    </p:spTree>
    <p:extLst>
      <p:ext uri="{BB962C8B-B14F-4D97-AF65-F5344CB8AC3E}">
        <p14:creationId xmlns:p14="http://schemas.microsoft.com/office/powerpoint/2010/main" val="35028280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CA"/>
          </a:p>
        </p:txBody>
      </p:sp>
      <p:sp>
        <p:nvSpPr>
          <p:cNvPr id="6" name="Espace réservé du contenu 5"/>
          <p:cNvSpPr>
            <a:spLocks noGrp="1"/>
          </p:cNvSpPr>
          <p:nvPr>
            <p:ph sz="half" idx="1"/>
          </p:nvPr>
        </p:nvSpPr>
        <p:spPr/>
        <p:txBody>
          <a:bodyPr/>
          <a:lstStyle/>
          <a:p>
            <a:endParaRPr lang="fr-CA"/>
          </a:p>
        </p:txBody>
      </p:sp>
      <p:sp>
        <p:nvSpPr>
          <p:cNvPr id="7" name="Espace réservé du contenu 6"/>
          <p:cNvSpPr>
            <a:spLocks noGrp="1"/>
          </p:cNvSpPr>
          <p:nvPr>
            <p:ph sz="half" idx="2"/>
          </p:nvPr>
        </p:nvSpPr>
        <p:spPr/>
        <p:txBody>
          <a:bodyPr/>
          <a:lstStyle/>
          <a:p>
            <a:endParaRPr lang="fr-CA"/>
          </a:p>
        </p:txBody>
      </p:sp>
    </p:spTree>
    <p:extLst>
      <p:ext uri="{BB962C8B-B14F-4D97-AF65-F5344CB8AC3E}">
        <p14:creationId xmlns:p14="http://schemas.microsoft.com/office/powerpoint/2010/main" val="33583871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6" hidden="1"/>
          <p:cNvSpPr>
            <a:spLocks noChangeArrowheads="1"/>
          </p:cNvSpPr>
          <p:nvPr/>
        </p:nvSpPr>
        <p:spPr bwMode="auto">
          <a:xfrm>
            <a:off x="1278434" y="1620168"/>
            <a:ext cx="2187575" cy="1725613"/>
          </a:xfrm>
          <a:prstGeom prst="rect">
            <a:avLst/>
          </a:prstGeom>
          <a:solidFill>
            <a:srgbClr val="FFFFFF"/>
          </a:solidFill>
          <a:ln w="9525" algn="ctr">
            <a:solidFill>
              <a:srgbClr val="808080"/>
            </a:solidFill>
            <a:round/>
            <a:headEnd/>
            <a:tailEnd/>
          </a:ln>
          <a:effectLst>
            <a:outerShdw dist="35921" dir="2700000" algn="ctr" rotWithShape="0">
              <a:srgbClr val="808080"/>
            </a:outerShdw>
          </a:effectLst>
        </p:spPr>
        <p:txBody>
          <a:bodyPr vert="horz" wrap="square" lIns="36576" tIns="36576" rIns="36576" bIns="36576"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9" name="Rectangle 19"/>
          <p:cNvSpPr>
            <a:spLocks noChangeArrowheads="1"/>
          </p:cNvSpPr>
          <p:nvPr/>
        </p:nvSpPr>
        <p:spPr bwMode="auto">
          <a:xfrm>
            <a:off x="2719388" y="1301692"/>
            <a:ext cx="7110413" cy="5845622"/>
          </a:xfrm>
          <a:prstGeom prst="roundRect">
            <a:avLst>
              <a:gd name="adj" fmla="val 3482"/>
            </a:avLst>
          </a:prstGeom>
          <a:solidFill>
            <a:srgbClr val="F07F09"/>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10" name="Text Box 20"/>
          <p:cNvSpPr txBox="1">
            <a:spLocks noChangeArrowheads="1" noChangeShapeType="1"/>
          </p:cNvSpPr>
          <p:nvPr>
            <p:custDataLst>
              <p:tags r:id="rId1"/>
            </p:custDataLst>
          </p:nvPr>
        </p:nvSpPr>
        <p:spPr bwMode="auto">
          <a:xfrm>
            <a:off x="2718594" y="406423"/>
            <a:ext cx="6621463" cy="658813"/>
          </a:xfrm>
          <a:prstGeom prst="rect">
            <a:avLst/>
          </a:prstGeom>
          <a:solidFill>
            <a:srgbClr val="FFFFFF"/>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CA" altLang="fr-FR" sz="3600" b="1" i="0" u="none" strike="noStrike" kern="1200" cap="none" spc="0" normalizeH="0" baseline="0">
                <a:ln>
                  <a:noFill/>
                </a:ln>
                <a:solidFill>
                  <a:srgbClr val="F07F09"/>
                </a:solidFill>
                <a:effectLst>
                  <a:outerShdw blurRad="50800" dist="38100" dir="5400000" algn="t" rotWithShape="0">
                    <a:prstClr val="black">
                      <a:alpha val="40000"/>
                    </a:prstClr>
                  </a:outerShdw>
                </a:effectLst>
                <a:uLnTx/>
                <a:uFillTx/>
                <a:latin typeface="Arial" panose="020B0604020202020204"/>
                <a:ea typeface="+mn-ea"/>
                <a:cs typeface="Arial" pitchFamily="34" charset="0"/>
              </a:rPr>
              <a:t>Mars 2018</a:t>
            </a:r>
            <a:endParaRPr kumimoji="0" lang="fr-CA" altLang="fr-FR" sz="1800" b="1" i="0" u="none" strike="noStrike" kern="1200" cap="none" spc="0" normalizeH="0" baseline="0">
              <a:ln>
                <a:noFill/>
              </a:ln>
              <a:solidFill>
                <a:prstClr val="black"/>
              </a:solidFill>
              <a:effectLst>
                <a:outerShdw blurRad="50800" dist="38100" dir="5400000" algn="t" rotWithShape="0">
                  <a:prstClr val="black">
                    <a:alpha val="40000"/>
                  </a:prstClr>
                </a:outerShdw>
              </a:effectLst>
              <a:uLnTx/>
              <a:uFillTx/>
              <a:latin typeface="Arial" panose="020B0604020202020204"/>
              <a:ea typeface="+mn-ea"/>
              <a:cs typeface="Arial" pitchFamily="34" charset="0"/>
            </a:endParaRPr>
          </a:p>
        </p:txBody>
      </p:sp>
      <p:sp>
        <p:nvSpPr>
          <p:cNvPr id="12" name="Control 21"/>
          <p:cNvSpPr>
            <a:spLocks noChangeArrowheads="1" noChangeShapeType="1"/>
          </p:cNvSpPr>
          <p:nvPr/>
        </p:nvSpPr>
        <p:spPr bwMode="auto">
          <a:xfrm>
            <a:off x="4764088" y="3433763"/>
            <a:ext cx="6745287" cy="54181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0" tIns="0" rIns="0" bIns="0"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graphicFrame>
        <p:nvGraphicFramePr>
          <p:cNvPr id="13" name="Mars"/>
          <p:cNvGraphicFramePr>
            <a:graphicFrameLocks noGrp="1"/>
          </p:cNvGraphicFramePr>
          <p:nvPr>
            <p:custDataLst>
              <p:tags r:id="rId2"/>
            </p:custDataLst>
            <p:extLst>
              <p:ext uri="{D42A27DB-BD31-4B8C-83A1-F6EECF244321}">
                <p14:modId xmlns:p14="http://schemas.microsoft.com/office/powerpoint/2010/main" val="868506245"/>
              </p:ext>
            </p:extLst>
          </p:nvPr>
        </p:nvGraphicFramePr>
        <p:xfrm>
          <a:off x="2913449" y="1692176"/>
          <a:ext cx="6697131" cy="5184574"/>
        </p:xfrm>
        <a:graphic>
          <a:graphicData uri="http://schemas.openxmlformats.org/drawingml/2006/table">
            <a:tbl>
              <a:tblPr firstRow="1" bandRow="1">
                <a:tableStyleId>{5940675A-B579-460E-94D1-54222C63F5DA}</a:tableStyleId>
              </a:tblPr>
              <a:tblGrid>
                <a:gridCol w="956733">
                  <a:extLst>
                    <a:ext uri="{9D8B030D-6E8A-4147-A177-3AD203B41FA5}">
                      <a16:colId xmlns:a16="http://schemas.microsoft.com/office/drawing/2014/main" val="20000"/>
                    </a:ext>
                  </a:extLst>
                </a:gridCol>
                <a:gridCol w="956733">
                  <a:extLst>
                    <a:ext uri="{9D8B030D-6E8A-4147-A177-3AD203B41FA5}">
                      <a16:colId xmlns:a16="http://schemas.microsoft.com/office/drawing/2014/main" val="20001"/>
                    </a:ext>
                  </a:extLst>
                </a:gridCol>
                <a:gridCol w="956733">
                  <a:extLst>
                    <a:ext uri="{9D8B030D-6E8A-4147-A177-3AD203B41FA5}">
                      <a16:colId xmlns:a16="http://schemas.microsoft.com/office/drawing/2014/main" val="20002"/>
                    </a:ext>
                  </a:extLst>
                </a:gridCol>
                <a:gridCol w="956733">
                  <a:extLst>
                    <a:ext uri="{9D8B030D-6E8A-4147-A177-3AD203B41FA5}">
                      <a16:colId xmlns:a16="http://schemas.microsoft.com/office/drawing/2014/main" val="20003"/>
                    </a:ext>
                  </a:extLst>
                </a:gridCol>
                <a:gridCol w="956733">
                  <a:extLst>
                    <a:ext uri="{9D8B030D-6E8A-4147-A177-3AD203B41FA5}">
                      <a16:colId xmlns:a16="http://schemas.microsoft.com/office/drawing/2014/main" val="20004"/>
                    </a:ext>
                  </a:extLst>
                </a:gridCol>
                <a:gridCol w="956733">
                  <a:extLst>
                    <a:ext uri="{9D8B030D-6E8A-4147-A177-3AD203B41FA5}">
                      <a16:colId xmlns:a16="http://schemas.microsoft.com/office/drawing/2014/main" val="20005"/>
                    </a:ext>
                  </a:extLst>
                </a:gridCol>
                <a:gridCol w="956733">
                  <a:extLst>
                    <a:ext uri="{9D8B030D-6E8A-4147-A177-3AD203B41FA5}">
                      <a16:colId xmlns:a16="http://schemas.microsoft.com/office/drawing/2014/main" val="20006"/>
                    </a:ext>
                  </a:extLst>
                </a:gridCol>
              </a:tblGrid>
              <a:tr h="668179">
                <a:tc>
                  <a:txBody>
                    <a:bodyPr/>
                    <a:lstStyle/>
                    <a:p>
                      <a:pPr algn="ctr"/>
                      <a:r>
                        <a:rPr lang="fr-CA" sz="1600" b="1" noProof="0"/>
                        <a:t>Dim.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noProof="0"/>
                        <a:t>Lun.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noProof="0"/>
                        <a:t>Mar.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noProof="0"/>
                        <a:t>Mer.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noProof="0"/>
                        <a:t>Jeu.</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noProof="0"/>
                        <a:t>Ven.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noProof="0"/>
                        <a:t>Sam.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903279">
                <a:tc>
                  <a:txBody>
                    <a:bodyPr/>
                    <a:lstStyle/>
                    <a:p>
                      <a:pPr algn="l"/>
                      <a:r>
                        <a:rPr lang="fr-CA" sz="1400" noProof="0">
                          <a:solidFill>
                            <a:srgbClr val="DCDCDC"/>
                          </a:solidFill>
                        </a:rPr>
                        <a:t>25</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DCDCDC"/>
                          </a:solidFill>
                        </a:rPr>
                        <a:t>26</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DCDCDC"/>
                          </a:solidFill>
                        </a:rPr>
                        <a:t>27</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DCDCDC"/>
                          </a:solidFill>
                        </a:rPr>
                        <a:t>28</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3</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903279">
                <a:tc>
                  <a:txBody>
                    <a:bodyPr/>
                    <a:lstStyle/>
                    <a:p>
                      <a:pPr algn="l"/>
                      <a:r>
                        <a:rPr lang="fr-CA" sz="1400" noProof="0">
                          <a:solidFill>
                            <a:srgbClr val="000000"/>
                          </a:solidFill>
                        </a:rPr>
                        <a:t>4</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5</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6</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7</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8</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9</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10</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903279">
                <a:tc>
                  <a:txBody>
                    <a:bodyPr/>
                    <a:lstStyle/>
                    <a:p>
                      <a:pPr algn="l"/>
                      <a:r>
                        <a:rPr lang="fr-CA" sz="1400" noProof="0">
                          <a:solidFill>
                            <a:srgbClr val="000000"/>
                          </a:solidFill>
                        </a:rPr>
                        <a:t>11</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12</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13</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14</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15</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16</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17</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903279">
                <a:tc>
                  <a:txBody>
                    <a:bodyPr/>
                    <a:lstStyle/>
                    <a:p>
                      <a:pPr algn="l"/>
                      <a:r>
                        <a:rPr lang="fr-CA" sz="1400" noProof="0">
                          <a:solidFill>
                            <a:srgbClr val="000000"/>
                          </a:solidFill>
                        </a:rPr>
                        <a:t>18</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19</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20</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21</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22</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23</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24</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903279">
                <a:tc>
                  <a:txBody>
                    <a:bodyPr/>
                    <a:lstStyle/>
                    <a:p>
                      <a:pPr algn="l"/>
                      <a:r>
                        <a:rPr lang="fr-CA" sz="1400" noProof="0">
                          <a:solidFill>
                            <a:srgbClr val="000000"/>
                          </a:solidFill>
                        </a:rPr>
                        <a:t>25</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26</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27</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28</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29</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30</a:t>
                      </a: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noProof="0">
                          <a:solidFill>
                            <a:srgbClr val="000000"/>
                          </a:solidFill>
                        </a:rPr>
                        <a:t>31</a:t>
                      </a:r>
                      <a:endParaRPr lang="fr-CA" sz="1400" noProof="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
        <p:nvSpPr>
          <p:cNvPr id="3" name="Espace réservé pour une image  2"/>
          <p:cNvSpPr>
            <a:spLocks noGrp="1"/>
          </p:cNvSpPr>
          <p:nvPr>
            <p:ph type="pic" sz="quarter" idx="13"/>
          </p:nvPr>
        </p:nvSpPr>
        <p:spPr/>
      </p:sp>
    </p:spTree>
    <p:extLst>
      <p:ext uri="{BB962C8B-B14F-4D97-AF65-F5344CB8AC3E}">
        <p14:creationId xmlns:p14="http://schemas.microsoft.com/office/powerpoint/2010/main" val="118882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CA"/>
          </a:p>
        </p:txBody>
      </p:sp>
      <p:sp>
        <p:nvSpPr>
          <p:cNvPr id="3" name="Espace réservé pour une image  2"/>
          <p:cNvSpPr>
            <a:spLocks noGrp="1"/>
          </p:cNvSpPr>
          <p:nvPr>
            <p:ph type="pic" sz="quarter" idx="13"/>
          </p:nvPr>
        </p:nvSpPr>
        <p:spPr/>
      </p:sp>
    </p:spTree>
    <p:extLst>
      <p:ext uri="{BB962C8B-B14F-4D97-AF65-F5344CB8AC3E}">
        <p14:creationId xmlns:p14="http://schemas.microsoft.com/office/powerpoint/2010/main" val="40333994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6" hidden="1"/>
          <p:cNvSpPr>
            <a:spLocks noChangeArrowheads="1"/>
          </p:cNvSpPr>
          <p:nvPr/>
        </p:nvSpPr>
        <p:spPr bwMode="auto">
          <a:xfrm>
            <a:off x="1278434" y="1620168"/>
            <a:ext cx="2187575" cy="1725613"/>
          </a:xfrm>
          <a:prstGeom prst="rect">
            <a:avLst/>
          </a:prstGeom>
          <a:solidFill>
            <a:srgbClr val="FFFFFF"/>
          </a:solidFill>
          <a:ln w="9525" algn="ctr">
            <a:solidFill>
              <a:srgbClr val="808080"/>
            </a:solidFill>
            <a:round/>
            <a:headEnd/>
            <a:tailEnd/>
          </a:ln>
          <a:effectLst>
            <a:outerShdw dist="35921" dir="2700000" algn="ctr" rotWithShape="0">
              <a:srgbClr val="808080"/>
            </a:outerShdw>
          </a:effectLst>
        </p:spPr>
        <p:txBody>
          <a:bodyPr vert="horz" wrap="square" lIns="36576" tIns="36576" rIns="36576" bIns="36576"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9" name="Rectangle 19"/>
          <p:cNvSpPr>
            <a:spLocks noChangeArrowheads="1"/>
          </p:cNvSpPr>
          <p:nvPr/>
        </p:nvSpPr>
        <p:spPr bwMode="auto">
          <a:xfrm>
            <a:off x="2719388" y="1301692"/>
            <a:ext cx="7110413" cy="5845622"/>
          </a:xfrm>
          <a:prstGeom prst="roundRect">
            <a:avLst>
              <a:gd name="adj" fmla="val 3482"/>
            </a:avLst>
          </a:prstGeom>
          <a:solidFill>
            <a:srgbClr val="F07F09"/>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10" name="Text Box 20"/>
          <p:cNvSpPr txBox="1">
            <a:spLocks noChangeArrowheads="1" noChangeShapeType="1"/>
          </p:cNvSpPr>
          <p:nvPr>
            <p:custDataLst>
              <p:tags r:id="rId1"/>
            </p:custDataLst>
          </p:nvPr>
        </p:nvSpPr>
        <p:spPr bwMode="auto">
          <a:xfrm>
            <a:off x="2718594" y="406423"/>
            <a:ext cx="6621463" cy="658813"/>
          </a:xfrm>
          <a:prstGeom prst="rect">
            <a:avLst/>
          </a:prstGeom>
          <a:solidFill>
            <a:srgbClr val="FFFFFF"/>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CA" altLang="fr-FR" sz="3600" b="1" i="0" u="none" strike="noStrike" kern="1200" cap="none" spc="0" normalizeH="0" baseline="0">
                <a:ln>
                  <a:noFill/>
                </a:ln>
                <a:solidFill>
                  <a:srgbClr val="F07F09"/>
                </a:solidFill>
                <a:effectLst>
                  <a:outerShdw blurRad="50800" dist="38100" dir="5400000" algn="t" rotWithShape="0">
                    <a:prstClr val="black">
                      <a:alpha val="40000"/>
                    </a:prstClr>
                  </a:outerShdw>
                </a:effectLst>
                <a:uLnTx/>
                <a:uFillTx/>
                <a:latin typeface="Arial" panose="020B0604020202020204"/>
                <a:ea typeface="+mn-ea"/>
                <a:cs typeface="Arial" pitchFamily="34" charset="0"/>
              </a:rPr>
              <a:t>Avril 2018</a:t>
            </a:r>
            <a:endParaRPr kumimoji="0" lang="fr-CA" altLang="fr-FR" sz="1800" b="1" i="0" u="none" strike="noStrike" kern="1200" cap="none" spc="0" normalizeH="0" baseline="0" dirty="0">
              <a:ln>
                <a:noFill/>
              </a:ln>
              <a:solidFill>
                <a:prstClr val="black"/>
              </a:solidFill>
              <a:effectLst>
                <a:outerShdw blurRad="50800" dist="38100" dir="5400000" algn="t" rotWithShape="0">
                  <a:prstClr val="black">
                    <a:alpha val="40000"/>
                  </a:prstClr>
                </a:outerShdw>
              </a:effectLst>
              <a:uLnTx/>
              <a:uFillTx/>
              <a:latin typeface="Arial" panose="020B0604020202020204"/>
              <a:ea typeface="+mn-ea"/>
              <a:cs typeface="Arial" pitchFamily="34" charset="0"/>
            </a:endParaRPr>
          </a:p>
        </p:txBody>
      </p:sp>
      <p:sp>
        <p:nvSpPr>
          <p:cNvPr id="12" name="Control 21"/>
          <p:cNvSpPr>
            <a:spLocks noChangeArrowheads="1" noChangeShapeType="1"/>
          </p:cNvSpPr>
          <p:nvPr/>
        </p:nvSpPr>
        <p:spPr bwMode="auto">
          <a:xfrm>
            <a:off x="4764088" y="3433763"/>
            <a:ext cx="6745287" cy="54181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0" tIns="0" rIns="0" bIns="0"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graphicFrame>
        <p:nvGraphicFramePr>
          <p:cNvPr id="13" name="Avril"/>
          <p:cNvGraphicFramePr>
            <a:graphicFrameLocks noGrp="1"/>
          </p:cNvGraphicFramePr>
          <p:nvPr>
            <p:custDataLst>
              <p:tags r:id="rId2"/>
            </p:custDataLst>
            <p:extLst>
              <p:ext uri="{D42A27DB-BD31-4B8C-83A1-F6EECF244321}">
                <p14:modId xmlns:p14="http://schemas.microsoft.com/office/powerpoint/2010/main" val="4106682731"/>
              </p:ext>
            </p:extLst>
          </p:nvPr>
        </p:nvGraphicFramePr>
        <p:xfrm>
          <a:off x="2913449" y="1692176"/>
          <a:ext cx="6697131" cy="5184575"/>
        </p:xfrm>
        <a:graphic>
          <a:graphicData uri="http://schemas.openxmlformats.org/drawingml/2006/table">
            <a:tbl>
              <a:tblPr firstRow="1" bandRow="1">
                <a:tableStyleId>{5940675A-B579-460E-94D1-54222C63F5DA}</a:tableStyleId>
              </a:tblPr>
              <a:tblGrid>
                <a:gridCol w="956733">
                  <a:extLst>
                    <a:ext uri="{9D8B030D-6E8A-4147-A177-3AD203B41FA5}">
                      <a16:colId xmlns:a16="http://schemas.microsoft.com/office/drawing/2014/main" val="20000"/>
                    </a:ext>
                  </a:extLst>
                </a:gridCol>
                <a:gridCol w="956733">
                  <a:extLst>
                    <a:ext uri="{9D8B030D-6E8A-4147-A177-3AD203B41FA5}">
                      <a16:colId xmlns:a16="http://schemas.microsoft.com/office/drawing/2014/main" val="20001"/>
                    </a:ext>
                  </a:extLst>
                </a:gridCol>
                <a:gridCol w="956733">
                  <a:extLst>
                    <a:ext uri="{9D8B030D-6E8A-4147-A177-3AD203B41FA5}">
                      <a16:colId xmlns:a16="http://schemas.microsoft.com/office/drawing/2014/main" val="20002"/>
                    </a:ext>
                  </a:extLst>
                </a:gridCol>
                <a:gridCol w="956733">
                  <a:extLst>
                    <a:ext uri="{9D8B030D-6E8A-4147-A177-3AD203B41FA5}">
                      <a16:colId xmlns:a16="http://schemas.microsoft.com/office/drawing/2014/main" val="20003"/>
                    </a:ext>
                  </a:extLst>
                </a:gridCol>
                <a:gridCol w="956733">
                  <a:extLst>
                    <a:ext uri="{9D8B030D-6E8A-4147-A177-3AD203B41FA5}">
                      <a16:colId xmlns:a16="http://schemas.microsoft.com/office/drawing/2014/main" val="20004"/>
                    </a:ext>
                  </a:extLst>
                </a:gridCol>
                <a:gridCol w="956733">
                  <a:extLst>
                    <a:ext uri="{9D8B030D-6E8A-4147-A177-3AD203B41FA5}">
                      <a16:colId xmlns:a16="http://schemas.microsoft.com/office/drawing/2014/main" val="20005"/>
                    </a:ext>
                  </a:extLst>
                </a:gridCol>
                <a:gridCol w="956733">
                  <a:extLst>
                    <a:ext uri="{9D8B030D-6E8A-4147-A177-3AD203B41FA5}">
                      <a16:colId xmlns:a16="http://schemas.microsoft.com/office/drawing/2014/main" val="20006"/>
                    </a:ext>
                  </a:extLst>
                </a:gridCol>
              </a:tblGrid>
              <a:tr h="668179">
                <a:tc>
                  <a:txBody>
                    <a:bodyPr/>
                    <a:lstStyle/>
                    <a:p>
                      <a:pPr algn="ctr"/>
                      <a:r>
                        <a:rPr lang="fr-CA" sz="1600" b="1" dirty="0"/>
                        <a:t>Dim.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Lun.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Mar.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Jeu.</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Ven.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Sam.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903279">
                <a:tc>
                  <a:txBody>
                    <a:bodyPr/>
                    <a:lstStyle/>
                    <a:p>
                      <a:pPr algn="l"/>
                      <a:r>
                        <a:rPr lang="fr-CA" sz="1400">
                          <a:solidFill>
                            <a:srgbClr val="000000"/>
                          </a:solidFill>
                        </a:rPr>
                        <a:t>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903279">
                <a:tc>
                  <a:txBody>
                    <a:bodyPr/>
                    <a:lstStyle/>
                    <a:p>
                      <a:pPr algn="l"/>
                      <a:r>
                        <a:rPr lang="fr-CA" sz="1400">
                          <a:solidFill>
                            <a:srgbClr val="000000"/>
                          </a:solidFill>
                        </a:rPr>
                        <a:t>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903279">
                <a:tc>
                  <a:txBody>
                    <a:bodyPr/>
                    <a:lstStyle/>
                    <a:p>
                      <a:pPr algn="l"/>
                      <a:r>
                        <a:rPr lang="fr-CA" sz="1400">
                          <a:solidFill>
                            <a:srgbClr val="000000"/>
                          </a:solidFill>
                        </a:rPr>
                        <a:t>15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903279">
                <a:tc>
                  <a:txBody>
                    <a:bodyPr/>
                    <a:lstStyle/>
                    <a:p>
                      <a:pPr algn="l"/>
                      <a:r>
                        <a:rPr lang="fr-CA" sz="1400">
                          <a:solidFill>
                            <a:srgbClr val="000000"/>
                          </a:solidFill>
                        </a:rPr>
                        <a:t>22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903279">
                <a:tc>
                  <a:txBody>
                    <a:bodyPr/>
                    <a:lstStyle/>
                    <a:p>
                      <a:pPr algn="l"/>
                      <a:r>
                        <a:rPr lang="fr-CA" sz="1400">
                          <a:solidFill>
                            <a:srgbClr val="000000"/>
                          </a:solidFill>
                        </a:rPr>
                        <a:t>29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1</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2</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3</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4</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5</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
        <p:nvSpPr>
          <p:cNvPr id="3" name="Espace réservé pour une image  2"/>
          <p:cNvSpPr>
            <a:spLocks noGrp="1"/>
          </p:cNvSpPr>
          <p:nvPr>
            <p:ph type="pic" sz="quarter" idx="13"/>
          </p:nvPr>
        </p:nvSpPr>
        <p:spPr/>
      </p:sp>
    </p:spTree>
    <p:extLst>
      <p:ext uri="{BB962C8B-B14F-4D97-AF65-F5344CB8AC3E}">
        <p14:creationId xmlns:p14="http://schemas.microsoft.com/office/powerpoint/2010/main" val="2823186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p:txBody>
          <a:bodyPr/>
          <a:lstStyle/>
          <a:p>
            <a:endParaRPr lang="fr-CA"/>
          </a:p>
        </p:txBody>
      </p:sp>
      <p:sp>
        <p:nvSpPr>
          <p:cNvPr id="5" name="Espace réservé du contenu 4"/>
          <p:cNvSpPr>
            <a:spLocks noGrp="1"/>
          </p:cNvSpPr>
          <p:nvPr>
            <p:ph idx="1"/>
          </p:nvPr>
        </p:nvSpPr>
        <p:spPr/>
        <p:txBody>
          <a:bodyPr/>
          <a:lstStyle/>
          <a:p>
            <a:endParaRPr lang="fr-CA"/>
          </a:p>
        </p:txBody>
      </p:sp>
      <p:sp>
        <p:nvSpPr>
          <p:cNvPr id="6" name="Espace réservé du texte 5"/>
          <p:cNvSpPr>
            <a:spLocks noGrp="1"/>
          </p:cNvSpPr>
          <p:nvPr>
            <p:ph type="body" sz="half" idx="2"/>
          </p:nvPr>
        </p:nvSpPr>
        <p:spPr/>
        <p:txBody>
          <a:bodyPr/>
          <a:lstStyle/>
          <a:p>
            <a:endParaRPr lang="fr-CA"/>
          </a:p>
        </p:txBody>
      </p:sp>
    </p:spTree>
    <p:extLst>
      <p:ext uri="{BB962C8B-B14F-4D97-AF65-F5344CB8AC3E}">
        <p14:creationId xmlns:p14="http://schemas.microsoft.com/office/powerpoint/2010/main" val="8233220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6" hidden="1"/>
          <p:cNvSpPr>
            <a:spLocks noChangeArrowheads="1"/>
          </p:cNvSpPr>
          <p:nvPr/>
        </p:nvSpPr>
        <p:spPr bwMode="auto">
          <a:xfrm>
            <a:off x="1278434" y="1620168"/>
            <a:ext cx="2187575" cy="1725613"/>
          </a:xfrm>
          <a:prstGeom prst="rect">
            <a:avLst/>
          </a:prstGeom>
          <a:solidFill>
            <a:srgbClr val="FFFFFF"/>
          </a:solidFill>
          <a:ln w="9525" algn="ctr">
            <a:solidFill>
              <a:srgbClr val="808080"/>
            </a:solidFill>
            <a:round/>
            <a:headEnd/>
            <a:tailEnd/>
          </a:ln>
          <a:effectLst>
            <a:outerShdw dist="35921" dir="2700000" algn="ctr" rotWithShape="0">
              <a:srgbClr val="808080"/>
            </a:outerShdw>
          </a:effectLst>
        </p:spPr>
        <p:txBody>
          <a:bodyPr vert="horz" wrap="square" lIns="36576" tIns="36576" rIns="36576" bIns="36576"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9" name="Rectangle 19"/>
          <p:cNvSpPr>
            <a:spLocks noChangeArrowheads="1"/>
          </p:cNvSpPr>
          <p:nvPr/>
        </p:nvSpPr>
        <p:spPr bwMode="auto">
          <a:xfrm>
            <a:off x="2719388" y="1301692"/>
            <a:ext cx="7110413" cy="5845622"/>
          </a:xfrm>
          <a:prstGeom prst="roundRect">
            <a:avLst>
              <a:gd name="adj" fmla="val 3482"/>
            </a:avLst>
          </a:prstGeom>
          <a:solidFill>
            <a:srgbClr val="F07F09"/>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10" name="Text Box 20"/>
          <p:cNvSpPr txBox="1">
            <a:spLocks noChangeArrowheads="1" noChangeShapeType="1"/>
          </p:cNvSpPr>
          <p:nvPr>
            <p:custDataLst>
              <p:tags r:id="rId1"/>
            </p:custDataLst>
          </p:nvPr>
        </p:nvSpPr>
        <p:spPr bwMode="auto">
          <a:xfrm>
            <a:off x="2718594" y="406423"/>
            <a:ext cx="6621463" cy="658813"/>
          </a:xfrm>
          <a:prstGeom prst="rect">
            <a:avLst/>
          </a:prstGeom>
          <a:solidFill>
            <a:srgbClr val="FFFFFF"/>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CA" altLang="fr-FR" sz="3600" b="1" i="0" u="none" strike="noStrike" kern="1200" cap="none" spc="0" normalizeH="0" baseline="0">
                <a:ln>
                  <a:noFill/>
                </a:ln>
                <a:solidFill>
                  <a:srgbClr val="F07F09"/>
                </a:solidFill>
                <a:effectLst>
                  <a:outerShdw blurRad="50800" dist="38100" dir="5400000" algn="t" rotWithShape="0">
                    <a:prstClr val="black">
                      <a:alpha val="40000"/>
                    </a:prstClr>
                  </a:outerShdw>
                </a:effectLst>
                <a:uLnTx/>
                <a:uFillTx/>
                <a:latin typeface="Arial" panose="020B0604020202020204"/>
                <a:ea typeface="+mn-ea"/>
                <a:cs typeface="Arial" pitchFamily="34" charset="0"/>
              </a:rPr>
              <a:t>Mai 2018</a:t>
            </a:r>
            <a:endParaRPr kumimoji="0" lang="fr-CA" altLang="fr-FR" sz="1800" b="1" i="0" u="none" strike="noStrike" kern="1200" cap="none" spc="0" normalizeH="0" baseline="0" dirty="0">
              <a:ln>
                <a:noFill/>
              </a:ln>
              <a:solidFill>
                <a:prstClr val="black"/>
              </a:solidFill>
              <a:effectLst>
                <a:outerShdw blurRad="50800" dist="38100" dir="5400000" algn="t" rotWithShape="0">
                  <a:prstClr val="black">
                    <a:alpha val="40000"/>
                  </a:prstClr>
                </a:outerShdw>
              </a:effectLst>
              <a:uLnTx/>
              <a:uFillTx/>
              <a:latin typeface="Arial" panose="020B0604020202020204"/>
              <a:ea typeface="+mn-ea"/>
              <a:cs typeface="Arial" pitchFamily="34" charset="0"/>
            </a:endParaRPr>
          </a:p>
        </p:txBody>
      </p:sp>
      <p:sp>
        <p:nvSpPr>
          <p:cNvPr id="12" name="Control 21"/>
          <p:cNvSpPr>
            <a:spLocks noChangeArrowheads="1" noChangeShapeType="1"/>
          </p:cNvSpPr>
          <p:nvPr/>
        </p:nvSpPr>
        <p:spPr bwMode="auto">
          <a:xfrm>
            <a:off x="4764088" y="3433763"/>
            <a:ext cx="6745287" cy="54181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0" tIns="0" rIns="0" bIns="0"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graphicFrame>
        <p:nvGraphicFramePr>
          <p:cNvPr id="13" name="Mai"/>
          <p:cNvGraphicFramePr>
            <a:graphicFrameLocks noGrp="1"/>
          </p:cNvGraphicFramePr>
          <p:nvPr>
            <p:custDataLst>
              <p:tags r:id="rId2"/>
            </p:custDataLst>
            <p:extLst>
              <p:ext uri="{D42A27DB-BD31-4B8C-83A1-F6EECF244321}">
                <p14:modId xmlns:p14="http://schemas.microsoft.com/office/powerpoint/2010/main" val="2210208488"/>
              </p:ext>
            </p:extLst>
          </p:nvPr>
        </p:nvGraphicFramePr>
        <p:xfrm>
          <a:off x="2913449" y="1692176"/>
          <a:ext cx="6697131" cy="5184574"/>
        </p:xfrm>
        <a:graphic>
          <a:graphicData uri="http://schemas.openxmlformats.org/drawingml/2006/table">
            <a:tbl>
              <a:tblPr firstRow="1" bandRow="1">
                <a:tableStyleId>{5940675A-B579-460E-94D1-54222C63F5DA}</a:tableStyleId>
              </a:tblPr>
              <a:tblGrid>
                <a:gridCol w="956733">
                  <a:extLst>
                    <a:ext uri="{9D8B030D-6E8A-4147-A177-3AD203B41FA5}">
                      <a16:colId xmlns:a16="http://schemas.microsoft.com/office/drawing/2014/main" val="20000"/>
                    </a:ext>
                  </a:extLst>
                </a:gridCol>
                <a:gridCol w="956733">
                  <a:extLst>
                    <a:ext uri="{9D8B030D-6E8A-4147-A177-3AD203B41FA5}">
                      <a16:colId xmlns:a16="http://schemas.microsoft.com/office/drawing/2014/main" val="20001"/>
                    </a:ext>
                  </a:extLst>
                </a:gridCol>
                <a:gridCol w="956733">
                  <a:extLst>
                    <a:ext uri="{9D8B030D-6E8A-4147-A177-3AD203B41FA5}">
                      <a16:colId xmlns:a16="http://schemas.microsoft.com/office/drawing/2014/main" val="20002"/>
                    </a:ext>
                  </a:extLst>
                </a:gridCol>
                <a:gridCol w="956733">
                  <a:extLst>
                    <a:ext uri="{9D8B030D-6E8A-4147-A177-3AD203B41FA5}">
                      <a16:colId xmlns:a16="http://schemas.microsoft.com/office/drawing/2014/main" val="20003"/>
                    </a:ext>
                  </a:extLst>
                </a:gridCol>
                <a:gridCol w="956733">
                  <a:extLst>
                    <a:ext uri="{9D8B030D-6E8A-4147-A177-3AD203B41FA5}">
                      <a16:colId xmlns:a16="http://schemas.microsoft.com/office/drawing/2014/main" val="20004"/>
                    </a:ext>
                  </a:extLst>
                </a:gridCol>
                <a:gridCol w="956733">
                  <a:extLst>
                    <a:ext uri="{9D8B030D-6E8A-4147-A177-3AD203B41FA5}">
                      <a16:colId xmlns:a16="http://schemas.microsoft.com/office/drawing/2014/main" val="20005"/>
                    </a:ext>
                  </a:extLst>
                </a:gridCol>
                <a:gridCol w="956733">
                  <a:extLst>
                    <a:ext uri="{9D8B030D-6E8A-4147-A177-3AD203B41FA5}">
                      <a16:colId xmlns:a16="http://schemas.microsoft.com/office/drawing/2014/main" val="20006"/>
                    </a:ext>
                  </a:extLst>
                </a:gridCol>
              </a:tblGrid>
              <a:tr h="668179">
                <a:tc>
                  <a:txBody>
                    <a:bodyPr/>
                    <a:lstStyle/>
                    <a:p>
                      <a:pPr algn="ctr"/>
                      <a:r>
                        <a:rPr lang="fr-CA" sz="1600" b="1" dirty="0"/>
                        <a:t>Dim.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Lun.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Mar.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Jeu.</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Ven.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Sam.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903279">
                <a:tc>
                  <a:txBody>
                    <a:bodyPr/>
                    <a:lstStyle/>
                    <a:p>
                      <a:pPr algn="l"/>
                      <a:r>
                        <a:rPr lang="fr-CA" sz="1400">
                          <a:solidFill>
                            <a:srgbClr val="DCDCDC"/>
                          </a:solidFill>
                        </a:rPr>
                        <a:t>29</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30</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903279">
                <a:tc>
                  <a:txBody>
                    <a:bodyPr/>
                    <a:lstStyle/>
                    <a:p>
                      <a:pPr algn="l"/>
                      <a:r>
                        <a:rPr lang="fr-CA" sz="1400">
                          <a:solidFill>
                            <a:srgbClr val="000000"/>
                          </a:solidFill>
                        </a:rPr>
                        <a:t>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903279">
                <a:tc>
                  <a:txBody>
                    <a:bodyPr/>
                    <a:lstStyle/>
                    <a:p>
                      <a:pPr algn="l"/>
                      <a:r>
                        <a:rPr lang="fr-CA" sz="1400">
                          <a:solidFill>
                            <a:srgbClr val="000000"/>
                          </a:solidFill>
                        </a:rPr>
                        <a:t>13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903279">
                <a:tc>
                  <a:txBody>
                    <a:bodyPr/>
                    <a:lstStyle/>
                    <a:p>
                      <a:pPr algn="l"/>
                      <a:r>
                        <a:rPr lang="fr-CA" sz="1400">
                          <a:solidFill>
                            <a:srgbClr val="000000"/>
                          </a:solidFill>
                        </a:rPr>
                        <a:t>20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903279">
                <a:tc>
                  <a:txBody>
                    <a:bodyPr/>
                    <a:lstStyle/>
                    <a:p>
                      <a:pPr algn="l"/>
                      <a:r>
                        <a:rPr lang="fr-CA" sz="1400">
                          <a:solidFill>
                            <a:srgbClr val="000000"/>
                          </a:solidFill>
                        </a:rPr>
                        <a:t>27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1</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2</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
        <p:nvSpPr>
          <p:cNvPr id="3" name="Espace réservé pour une image  2"/>
          <p:cNvSpPr>
            <a:spLocks noGrp="1"/>
          </p:cNvSpPr>
          <p:nvPr>
            <p:ph type="pic" sz="quarter" idx="13"/>
          </p:nvPr>
        </p:nvSpPr>
        <p:spPr/>
      </p:sp>
    </p:spTree>
    <p:extLst>
      <p:ext uri="{BB962C8B-B14F-4D97-AF65-F5344CB8AC3E}">
        <p14:creationId xmlns:p14="http://schemas.microsoft.com/office/powerpoint/2010/main" val="30339886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p:txBody>
          <a:bodyPr/>
          <a:lstStyle/>
          <a:p>
            <a:endParaRPr lang="fr-CA"/>
          </a:p>
        </p:txBody>
      </p:sp>
      <p:sp>
        <p:nvSpPr>
          <p:cNvPr id="4" name="Espace réservé pour une image  3"/>
          <p:cNvSpPr>
            <a:spLocks noGrp="1"/>
          </p:cNvSpPr>
          <p:nvPr>
            <p:ph type="pic" sz="quarter" idx="13"/>
          </p:nvPr>
        </p:nvSpPr>
        <p:spPr/>
      </p:sp>
      <p:sp>
        <p:nvSpPr>
          <p:cNvPr id="5" name="Espace réservé pour une image  4"/>
          <p:cNvSpPr>
            <a:spLocks noGrp="1"/>
          </p:cNvSpPr>
          <p:nvPr>
            <p:ph type="pic" sz="quarter" idx="14"/>
          </p:nvPr>
        </p:nvSpPr>
        <p:spPr/>
      </p:sp>
    </p:spTree>
    <p:extLst>
      <p:ext uri="{BB962C8B-B14F-4D97-AF65-F5344CB8AC3E}">
        <p14:creationId xmlns:p14="http://schemas.microsoft.com/office/powerpoint/2010/main" val="16103788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6" hidden="1"/>
          <p:cNvSpPr>
            <a:spLocks noChangeArrowheads="1"/>
          </p:cNvSpPr>
          <p:nvPr/>
        </p:nvSpPr>
        <p:spPr bwMode="auto">
          <a:xfrm>
            <a:off x="1278434" y="1620168"/>
            <a:ext cx="2187575" cy="1725613"/>
          </a:xfrm>
          <a:prstGeom prst="rect">
            <a:avLst/>
          </a:prstGeom>
          <a:solidFill>
            <a:srgbClr val="FFFFFF"/>
          </a:solidFill>
          <a:ln w="9525" algn="ctr">
            <a:solidFill>
              <a:srgbClr val="808080"/>
            </a:solidFill>
            <a:round/>
            <a:headEnd/>
            <a:tailEnd/>
          </a:ln>
          <a:effectLst>
            <a:outerShdw dist="35921" dir="2700000" algn="ctr" rotWithShape="0">
              <a:srgbClr val="808080"/>
            </a:outerShdw>
          </a:effectLst>
        </p:spPr>
        <p:txBody>
          <a:bodyPr vert="horz" wrap="square" lIns="36576" tIns="36576" rIns="36576" bIns="36576"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9" name="Rectangle 19"/>
          <p:cNvSpPr>
            <a:spLocks noChangeArrowheads="1"/>
          </p:cNvSpPr>
          <p:nvPr/>
        </p:nvSpPr>
        <p:spPr bwMode="auto">
          <a:xfrm>
            <a:off x="2719388" y="1301692"/>
            <a:ext cx="7110413" cy="5845622"/>
          </a:xfrm>
          <a:prstGeom prst="roundRect">
            <a:avLst>
              <a:gd name="adj" fmla="val 3482"/>
            </a:avLst>
          </a:prstGeom>
          <a:solidFill>
            <a:srgbClr val="F07F09"/>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10" name="Text Box 20"/>
          <p:cNvSpPr txBox="1">
            <a:spLocks noChangeArrowheads="1" noChangeShapeType="1"/>
          </p:cNvSpPr>
          <p:nvPr>
            <p:custDataLst>
              <p:tags r:id="rId1"/>
            </p:custDataLst>
          </p:nvPr>
        </p:nvSpPr>
        <p:spPr bwMode="auto">
          <a:xfrm>
            <a:off x="2718594" y="406423"/>
            <a:ext cx="6621463" cy="658813"/>
          </a:xfrm>
          <a:prstGeom prst="rect">
            <a:avLst/>
          </a:prstGeom>
          <a:solidFill>
            <a:srgbClr val="FFFFFF"/>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CA" altLang="fr-FR" sz="3600" b="1" i="0" u="none" strike="noStrike" kern="1200" cap="none" spc="0" normalizeH="0" baseline="0">
                <a:ln>
                  <a:noFill/>
                </a:ln>
                <a:solidFill>
                  <a:srgbClr val="F07F09"/>
                </a:solidFill>
                <a:effectLst>
                  <a:outerShdw blurRad="50800" dist="38100" dir="5400000" algn="t" rotWithShape="0">
                    <a:prstClr val="black">
                      <a:alpha val="40000"/>
                    </a:prstClr>
                  </a:outerShdw>
                </a:effectLst>
                <a:uLnTx/>
                <a:uFillTx/>
                <a:latin typeface="Arial" panose="020B0604020202020204"/>
                <a:ea typeface="+mn-ea"/>
                <a:cs typeface="Arial" pitchFamily="34" charset="0"/>
              </a:rPr>
              <a:t>Juin 2018</a:t>
            </a:r>
            <a:endParaRPr kumimoji="0" lang="fr-CA" altLang="fr-FR" sz="1800" b="1" i="0" u="none" strike="noStrike" kern="1200" cap="none" spc="0" normalizeH="0" baseline="0" dirty="0">
              <a:ln>
                <a:noFill/>
              </a:ln>
              <a:solidFill>
                <a:prstClr val="black"/>
              </a:solidFill>
              <a:effectLst>
                <a:outerShdw blurRad="50800" dist="38100" dir="5400000" algn="t" rotWithShape="0">
                  <a:prstClr val="black">
                    <a:alpha val="40000"/>
                  </a:prstClr>
                </a:outerShdw>
              </a:effectLst>
              <a:uLnTx/>
              <a:uFillTx/>
              <a:latin typeface="Arial" panose="020B0604020202020204"/>
              <a:ea typeface="+mn-ea"/>
              <a:cs typeface="Arial" pitchFamily="34" charset="0"/>
            </a:endParaRPr>
          </a:p>
        </p:txBody>
      </p:sp>
      <p:sp>
        <p:nvSpPr>
          <p:cNvPr id="12" name="Control 21"/>
          <p:cNvSpPr>
            <a:spLocks noChangeArrowheads="1" noChangeShapeType="1"/>
          </p:cNvSpPr>
          <p:nvPr/>
        </p:nvSpPr>
        <p:spPr bwMode="auto">
          <a:xfrm>
            <a:off x="4764088" y="3433763"/>
            <a:ext cx="6745287" cy="54181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0" tIns="0" rIns="0" bIns="0"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graphicFrame>
        <p:nvGraphicFramePr>
          <p:cNvPr id="13" name="Juin"/>
          <p:cNvGraphicFramePr>
            <a:graphicFrameLocks noGrp="1"/>
          </p:cNvGraphicFramePr>
          <p:nvPr>
            <p:custDataLst>
              <p:tags r:id="rId2"/>
            </p:custDataLst>
            <p:extLst>
              <p:ext uri="{D42A27DB-BD31-4B8C-83A1-F6EECF244321}">
                <p14:modId xmlns:p14="http://schemas.microsoft.com/office/powerpoint/2010/main" val="3526967791"/>
              </p:ext>
            </p:extLst>
          </p:nvPr>
        </p:nvGraphicFramePr>
        <p:xfrm>
          <a:off x="2913449" y="1692176"/>
          <a:ext cx="6697131" cy="5184574"/>
        </p:xfrm>
        <a:graphic>
          <a:graphicData uri="http://schemas.openxmlformats.org/drawingml/2006/table">
            <a:tbl>
              <a:tblPr firstRow="1" bandRow="1">
                <a:tableStyleId>{5940675A-B579-460E-94D1-54222C63F5DA}</a:tableStyleId>
              </a:tblPr>
              <a:tblGrid>
                <a:gridCol w="956733">
                  <a:extLst>
                    <a:ext uri="{9D8B030D-6E8A-4147-A177-3AD203B41FA5}">
                      <a16:colId xmlns:a16="http://schemas.microsoft.com/office/drawing/2014/main" val="20000"/>
                    </a:ext>
                  </a:extLst>
                </a:gridCol>
                <a:gridCol w="956733">
                  <a:extLst>
                    <a:ext uri="{9D8B030D-6E8A-4147-A177-3AD203B41FA5}">
                      <a16:colId xmlns:a16="http://schemas.microsoft.com/office/drawing/2014/main" val="20001"/>
                    </a:ext>
                  </a:extLst>
                </a:gridCol>
                <a:gridCol w="956733">
                  <a:extLst>
                    <a:ext uri="{9D8B030D-6E8A-4147-A177-3AD203B41FA5}">
                      <a16:colId xmlns:a16="http://schemas.microsoft.com/office/drawing/2014/main" val="20002"/>
                    </a:ext>
                  </a:extLst>
                </a:gridCol>
                <a:gridCol w="956733">
                  <a:extLst>
                    <a:ext uri="{9D8B030D-6E8A-4147-A177-3AD203B41FA5}">
                      <a16:colId xmlns:a16="http://schemas.microsoft.com/office/drawing/2014/main" val="20003"/>
                    </a:ext>
                  </a:extLst>
                </a:gridCol>
                <a:gridCol w="956733">
                  <a:extLst>
                    <a:ext uri="{9D8B030D-6E8A-4147-A177-3AD203B41FA5}">
                      <a16:colId xmlns:a16="http://schemas.microsoft.com/office/drawing/2014/main" val="20004"/>
                    </a:ext>
                  </a:extLst>
                </a:gridCol>
                <a:gridCol w="956733">
                  <a:extLst>
                    <a:ext uri="{9D8B030D-6E8A-4147-A177-3AD203B41FA5}">
                      <a16:colId xmlns:a16="http://schemas.microsoft.com/office/drawing/2014/main" val="20005"/>
                    </a:ext>
                  </a:extLst>
                </a:gridCol>
                <a:gridCol w="956733">
                  <a:extLst>
                    <a:ext uri="{9D8B030D-6E8A-4147-A177-3AD203B41FA5}">
                      <a16:colId xmlns:a16="http://schemas.microsoft.com/office/drawing/2014/main" val="20006"/>
                    </a:ext>
                  </a:extLst>
                </a:gridCol>
              </a:tblGrid>
              <a:tr h="668179">
                <a:tc>
                  <a:txBody>
                    <a:bodyPr/>
                    <a:lstStyle/>
                    <a:p>
                      <a:pPr algn="ctr"/>
                      <a:r>
                        <a:rPr lang="fr-CA" sz="1600" b="1" dirty="0"/>
                        <a:t>Dim.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Lun.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Mar.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Jeu.</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Ven.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Sam.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903279">
                <a:tc>
                  <a:txBody>
                    <a:bodyPr/>
                    <a:lstStyle/>
                    <a:p>
                      <a:pPr algn="l"/>
                      <a:r>
                        <a:rPr lang="fr-CA" sz="1400">
                          <a:solidFill>
                            <a:srgbClr val="DCDCDC"/>
                          </a:solidFill>
                        </a:rPr>
                        <a:t>27</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28</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29</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30</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31</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903279">
                <a:tc>
                  <a:txBody>
                    <a:bodyPr/>
                    <a:lstStyle/>
                    <a:p>
                      <a:pPr algn="l"/>
                      <a:r>
                        <a:rPr lang="fr-CA" sz="1400">
                          <a:solidFill>
                            <a:srgbClr val="000000"/>
                          </a:solidFill>
                        </a:rPr>
                        <a:t>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903279">
                <a:tc>
                  <a:txBody>
                    <a:bodyPr/>
                    <a:lstStyle/>
                    <a:p>
                      <a:pPr algn="l"/>
                      <a:r>
                        <a:rPr lang="fr-CA" sz="1400">
                          <a:solidFill>
                            <a:srgbClr val="000000"/>
                          </a:solidFill>
                        </a:rPr>
                        <a:t>10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903279">
                <a:tc>
                  <a:txBody>
                    <a:bodyPr/>
                    <a:lstStyle/>
                    <a:p>
                      <a:pPr algn="l"/>
                      <a:r>
                        <a:rPr lang="fr-CA" sz="1400">
                          <a:solidFill>
                            <a:srgbClr val="000000"/>
                          </a:solidFill>
                        </a:rPr>
                        <a:t>17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903279">
                <a:tc>
                  <a:txBody>
                    <a:bodyPr/>
                    <a:lstStyle/>
                    <a:p>
                      <a:pPr algn="l"/>
                      <a:r>
                        <a:rPr lang="fr-CA" sz="1400">
                          <a:solidFill>
                            <a:srgbClr val="000000"/>
                          </a:solidFill>
                        </a:rPr>
                        <a:t>24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
        <p:nvSpPr>
          <p:cNvPr id="3" name="Espace réservé pour une image  2"/>
          <p:cNvSpPr>
            <a:spLocks noGrp="1"/>
          </p:cNvSpPr>
          <p:nvPr>
            <p:ph type="pic" sz="quarter" idx="13"/>
          </p:nvPr>
        </p:nvSpPr>
        <p:spPr/>
      </p:sp>
    </p:spTree>
    <p:extLst>
      <p:ext uri="{BB962C8B-B14F-4D97-AF65-F5344CB8AC3E}">
        <p14:creationId xmlns:p14="http://schemas.microsoft.com/office/powerpoint/2010/main" val="14809442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re 8"/>
          <p:cNvSpPr>
            <a:spLocks noGrp="1"/>
          </p:cNvSpPr>
          <p:nvPr>
            <p:ph type="title"/>
          </p:nvPr>
        </p:nvSpPr>
        <p:spPr/>
        <p:txBody>
          <a:bodyPr/>
          <a:lstStyle/>
          <a:p>
            <a:endParaRPr lang="fr-CA"/>
          </a:p>
        </p:txBody>
      </p:sp>
      <p:sp>
        <p:nvSpPr>
          <p:cNvPr id="10" name="Espace réservé du contenu 9"/>
          <p:cNvSpPr>
            <a:spLocks noGrp="1"/>
          </p:cNvSpPr>
          <p:nvPr>
            <p:ph sz="half" idx="1"/>
          </p:nvPr>
        </p:nvSpPr>
        <p:spPr/>
        <p:txBody>
          <a:bodyPr/>
          <a:lstStyle/>
          <a:p>
            <a:endParaRPr lang="fr-CA"/>
          </a:p>
        </p:txBody>
      </p:sp>
      <p:sp>
        <p:nvSpPr>
          <p:cNvPr id="11" name="Espace réservé du contenu 10"/>
          <p:cNvSpPr>
            <a:spLocks noGrp="1"/>
          </p:cNvSpPr>
          <p:nvPr>
            <p:ph sz="half" idx="2"/>
          </p:nvPr>
        </p:nvSpPr>
        <p:spPr/>
        <p:txBody>
          <a:bodyPr/>
          <a:lstStyle/>
          <a:p>
            <a:endParaRPr lang="fr-CA"/>
          </a:p>
        </p:txBody>
      </p:sp>
    </p:spTree>
    <p:extLst>
      <p:ext uri="{BB962C8B-B14F-4D97-AF65-F5344CB8AC3E}">
        <p14:creationId xmlns:p14="http://schemas.microsoft.com/office/powerpoint/2010/main" val="9382396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6" hidden="1"/>
          <p:cNvSpPr>
            <a:spLocks noChangeArrowheads="1"/>
          </p:cNvSpPr>
          <p:nvPr/>
        </p:nvSpPr>
        <p:spPr bwMode="auto">
          <a:xfrm>
            <a:off x="1278434" y="1620168"/>
            <a:ext cx="2187575" cy="1725613"/>
          </a:xfrm>
          <a:prstGeom prst="rect">
            <a:avLst/>
          </a:prstGeom>
          <a:solidFill>
            <a:srgbClr val="FFFFFF"/>
          </a:solidFill>
          <a:ln w="9525" algn="ctr">
            <a:solidFill>
              <a:srgbClr val="808080"/>
            </a:solidFill>
            <a:round/>
            <a:headEnd/>
            <a:tailEnd/>
          </a:ln>
          <a:effectLst>
            <a:outerShdw dist="35921" dir="2700000" algn="ctr" rotWithShape="0">
              <a:srgbClr val="808080"/>
            </a:outerShdw>
          </a:effectLst>
        </p:spPr>
        <p:txBody>
          <a:bodyPr vert="horz" wrap="square" lIns="36576" tIns="36576" rIns="36576" bIns="36576"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9" name="Rectangle 19"/>
          <p:cNvSpPr>
            <a:spLocks noChangeArrowheads="1"/>
          </p:cNvSpPr>
          <p:nvPr/>
        </p:nvSpPr>
        <p:spPr bwMode="auto">
          <a:xfrm>
            <a:off x="2719388" y="1301692"/>
            <a:ext cx="7110413" cy="5845622"/>
          </a:xfrm>
          <a:prstGeom prst="roundRect">
            <a:avLst>
              <a:gd name="adj" fmla="val 3482"/>
            </a:avLst>
          </a:prstGeom>
          <a:solidFill>
            <a:srgbClr val="F07F09"/>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10" name="Text Box 20"/>
          <p:cNvSpPr txBox="1">
            <a:spLocks noChangeArrowheads="1" noChangeShapeType="1"/>
          </p:cNvSpPr>
          <p:nvPr>
            <p:custDataLst>
              <p:tags r:id="rId1"/>
            </p:custDataLst>
          </p:nvPr>
        </p:nvSpPr>
        <p:spPr bwMode="auto">
          <a:xfrm>
            <a:off x="2718594" y="406423"/>
            <a:ext cx="6621463" cy="658813"/>
          </a:xfrm>
          <a:prstGeom prst="rect">
            <a:avLst/>
          </a:prstGeom>
          <a:solidFill>
            <a:srgbClr val="FFFFFF"/>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CA" altLang="fr-FR" sz="3600" b="1" i="0" u="none" strike="noStrike" kern="1200" cap="none" spc="0" normalizeH="0" baseline="0">
                <a:ln>
                  <a:noFill/>
                </a:ln>
                <a:solidFill>
                  <a:srgbClr val="F07F09"/>
                </a:solidFill>
                <a:effectLst>
                  <a:outerShdw blurRad="50800" dist="38100" dir="5400000" algn="t" rotWithShape="0">
                    <a:prstClr val="black">
                      <a:alpha val="40000"/>
                    </a:prstClr>
                  </a:outerShdw>
                </a:effectLst>
                <a:uLnTx/>
                <a:uFillTx/>
                <a:latin typeface="Arial" panose="020B0604020202020204"/>
                <a:ea typeface="+mn-ea"/>
                <a:cs typeface="Arial" pitchFamily="34" charset="0"/>
              </a:rPr>
              <a:t>Juillet 2018</a:t>
            </a:r>
            <a:endParaRPr kumimoji="0" lang="fr-CA" altLang="fr-FR" sz="1800" b="1" i="0" u="none" strike="noStrike" kern="1200" cap="none" spc="0" normalizeH="0" baseline="0" dirty="0">
              <a:ln>
                <a:noFill/>
              </a:ln>
              <a:solidFill>
                <a:prstClr val="black"/>
              </a:solidFill>
              <a:effectLst>
                <a:outerShdw blurRad="50800" dist="38100" dir="5400000" algn="t" rotWithShape="0">
                  <a:prstClr val="black">
                    <a:alpha val="40000"/>
                  </a:prstClr>
                </a:outerShdw>
              </a:effectLst>
              <a:uLnTx/>
              <a:uFillTx/>
              <a:latin typeface="Arial" panose="020B0604020202020204"/>
              <a:ea typeface="+mn-ea"/>
              <a:cs typeface="Arial" pitchFamily="34" charset="0"/>
            </a:endParaRPr>
          </a:p>
        </p:txBody>
      </p:sp>
      <p:sp>
        <p:nvSpPr>
          <p:cNvPr id="12" name="Control 21"/>
          <p:cNvSpPr>
            <a:spLocks noChangeArrowheads="1" noChangeShapeType="1"/>
          </p:cNvSpPr>
          <p:nvPr/>
        </p:nvSpPr>
        <p:spPr bwMode="auto">
          <a:xfrm>
            <a:off x="4764088" y="3433763"/>
            <a:ext cx="6745287" cy="54181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0" tIns="0" rIns="0" bIns="0"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graphicFrame>
        <p:nvGraphicFramePr>
          <p:cNvPr id="13" name="JUillet"/>
          <p:cNvGraphicFramePr>
            <a:graphicFrameLocks noGrp="1"/>
          </p:cNvGraphicFramePr>
          <p:nvPr>
            <p:custDataLst>
              <p:tags r:id="rId2"/>
            </p:custDataLst>
            <p:extLst>
              <p:ext uri="{D42A27DB-BD31-4B8C-83A1-F6EECF244321}">
                <p14:modId xmlns:p14="http://schemas.microsoft.com/office/powerpoint/2010/main" val="3840745599"/>
              </p:ext>
            </p:extLst>
          </p:nvPr>
        </p:nvGraphicFramePr>
        <p:xfrm>
          <a:off x="2913449" y="1692176"/>
          <a:ext cx="6697131" cy="5184576"/>
        </p:xfrm>
        <a:graphic>
          <a:graphicData uri="http://schemas.openxmlformats.org/drawingml/2006/table">
            <a:tbl>
              <a:tblPr firstRow="1" bandRow="1">
                <a:tableStyleId>{5940675A-B579-460E-94D1-54222C63F5DA}</a:tableStyleId>
              </a:tblPr>
              <a:tblGrid>
                <a:gridCol w="956733">
                  <a:extLst>
                    <a:ext uri="{9D8B030D-6E8A-4147-A177-3AD203B41FA5}">
                      <a16:colId xmlns:a16="http://schemas.microsoft.com/office/drawing/2014/main" val="20000"/>
                    </a:ext>
                  </a:extLst>
                </a:gridCol>
                <a:gridCol w="956733">
                  <a:extLst>
                    <a:ext uri="{9D8B030D-6E8A-4147-A177-3AD203B41FA5}">
                      <a16:colId xmlns:a16="http://schemas.microsoft.com/office/drawing/2014/main" val="20001"/>
                    </a:ext>
                  </a:extLst>
                </a:gridCol>
                <a:gridCol w="956733">
                  <a:extLst>
                    <a:ext uri="{9D8B030D-6E8A-4147-A177-3AD203B41FA5}">
                      <a16:colId xmlns:a16="http://schemas.microsoft.com/office/drawing/2014/main" val="20002"/>
                    </a:ext>
                  </a:extLst>
                </a:gridCol>
                <a:gridCol w="956733">
                  <a:extLst>
                    <a:ext uri="{9D8B030D-6E8A-4147-A177-3AD203B41FA5}">
                      <a16:colId xmlns:a16="http://schemas.microsoft.com/office/drawing/2014/main" val="20003"/>
                    </a:ext>
                  </a:extLst>
                </a:gridCol>
                <a:gridCol w="956733">
                  <a:extLst>
                    <a:ext uri="{9D8B030D-6E8A-4147-A177-3AD203B41FA5}">
                      <a16:colId xmlns:a16="http://schemas.microsoft.com/office/drawing/2014/main" val="20004"/>
                    </a:ext>
                  </a:extLst>
                </a:gridCol>
                <a:gridCol w="956733">
                  <a:extLst>
                    <a:ext uri="{9D8B030D-6E8A-4147-A177-3AD203B41FA5}">
                      <a16:colId xmlns:a16="http://schemas.microsoft.com/office/drawing/2014/main" val="20005"/>
                    </a:ext>
                  </a:extLst>
                </a:gridCol>
                <a:gridCol w="956733">
                  <a:extLst>
                    <a:ext uri="{9D8B030D-6E8A-4147-A177-3AD203B41FA5}">
                      <a16:colId xmlns:a16="http://schemas.microsoft.com/office/drawing/2014/main" val="20006"/>
                    </a:ext>
                  </a:extLst>
                </a:gridCol>
              </a:tblGrid>
              <a:tr h="778796">
                <a:tc>
                  <a:txBody>
                    <a:bodyPr/>
                    <a:lstStyle/>
                    <a:p>
                      <a:pPr algn="ctr"/>
                      <a:r>
                        <a:rPr lang="fr-CA" sz="1600" b="1" dirty="0"/>
                        <a:t>Dim.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Lun.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Mar.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Jeu.</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Ven.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Sam.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881156">
                <a:tc>
                  <a:txBody>
                    <a:bodyPr/>
                    <a:lstStyle/>
                    <a:p>
                      <a:pPr algn="l"/>
                      <a:r>
                        <a:rPr lang="fr-CA" sz="1400">
                          <a:solidFill>
                            <a:srgbClr val="000000"/>
                          </a:solidFill>
                        </a:rPr>
                        <a:t>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881156">
                <a:tc>
                  <a:txBody>
                    <a:bodyPr/>
                    <a:lstStyle/>
                    <a:p>
                      <a:pPr algn="l"/>
                      <a:r>
                        <a:rPr lang="fr-CA" sz="1400">
                          <a:solidFill>
                            <a:srgbClr val="000000"/>
                          </a:solidFill>
                        </a:rPr>
                        <a:t>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881156">
                <a:tc>
                  <a:txBody>
                    <a:bodyPr/>
                    <a:lstStyle/>
                    <a:p>
                      <a:pPr algn="l"/>
                      <a:r>
                        <a:rPr lang="fr-CA" sz="1400">
                          <a:solidFill>
                            <a:srgbClr val="000000"/>
                          </a:solidFill>
                        </a:rPr>
                        <a:t>15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881156">
                <a:tc>
                  <a:txBody>
                    <a:bodyPr/>
                    <a:lstStyle/>
                    <a:p>
                      <a:pPr algn="l"/>
                      <a:r>
                        <a:rPr lang="fr-CA" sz="1400">
                          <a:solidFill>
                            <a:srgbClr val="000000"/>
                          </a:solidFill>
                        </a:rPr>
                        <a:t>22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881156">
                <a:tc>
                  <a:txBody>
                    <a:bodyPr/>
                    <a:lstStyle/>
                    <a:p>
                      <a:pPr algn="l"/>
                      <a:r>
                        <a:rPr lang="fr-CA" sz="1400">
                          <a:solidFill>
                            <a:srgbClr val="000000"/>
                          </a:solidFill>
                        </a:rPr>
                        <a:t>29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1</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2</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3</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4</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
        <p:nvSpPr>
          <p:cNvPr id="3" name="Espace réservé pour une image  2"/>
          <p:cNvSpPr>
            <a:spLocks noGrp="1"/>
          </p:cNvSpPr>
          <p:nvPr>
            <p:ph type="pic" sz="quarter" idx="13"/>
          </p:nvPr>
        </p:nvSpPr>
        <p:spPr/>
      </p:sp>
    </p:spTree>
    <p:extLst>
      <p:ext uri="{BB962C8B-B14F-4D97-AF65-F5344CB8AC3E}">
        <p14:creationId xmlns:p14="http://schemas.microsoft.com/office/powerpoint/2010/main" val="18326163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p:txBody>
          <a:bodyPr/>
          <a:lstStyle/>
          <a:p>
            <a:endParaRPr lang="fr-CA"/>
          </a:p>
        </p:txBody>
      </p:sp>
      <p:sp>
        <p:nvSpPr>
          <p:cNvPr id="5" name="Espace réservé du contenu 4"/>
          <p:cNvSpPr>
            <a:spLocks noGrp="1"/>
          </p:cNvSpPr>
          <p:nvPr>
            <p:ph sz="half" idx="1"/>
          </p:nvPr>
        </p:nvSpPr>
        <p:spPr/>
        <p:txBody>
          <a:bodyPr/>
          <a:lstStyle/>
          <a:p>
            <a:endParaRPr lang="fr-CA"/>
          </a:p>
        </p:txBody>
      </p:sp>
      <p:sp>
        <p:nvSpPr>
          <p:cNvPr id="6" name="Espace réservé du contenu 5"/>
          <p:cNvSpPr>
            <a:spLocks noGrp="1"/>
          </p:cNvSpPr>
          <p:nvPr>
            <p:ph sz="half" idx="2"/>
          </p:nvPr>
        </p:nvSpPr>
        <p:spPr/>
        <p:txBody>
          <a:bodyPr/>
          <a:lstStyle/>
          <a:p>
            <a:endParaRPr lang="fr-CA"/>
          </a:p>
        </p:txBody>
      </p:sp>
    </p:spTree>
    <p:extLst>
      <p:ext uri="{BB962C8B-B14F-4D97-AF65-F5344CB8AC3E}">
        <p14:creationId xmlns:p14="http://schemas.microsoft.com/office/powerpoint/2010/main" val="23388825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6" hidden="1"/>
          <p:cNvSpPr>
            <a:spLocks noChangeArrowheads="1"/>
          </p:cNvSpPr>
          <p:nvPr/>
        </p:nvSpPr>
        <p:spPr bwMode="auto">
          <a:xfrm>
            <a:off x="1278434" y="1620168"/>
            <a:ext cx="2187575" cy="1725613"/>
          </a:xfrm>
          <a:prstGeom prst="rect">
            <a:avLst/>
          </a:prstGeom>
          <a:solidFill>
            <a:srgbClr val="FFFFFF"/>
          </a:solidFill>
          <a:ln w="9525" algn="ctr">
            <a:solidFill>
              <a:srgbClr val="808080"/>
            </a:solidFill>
            <a:round/>
            <a:headEnd/>
            <a:tailEnd/>
          </a:ln>
          <a:effectLst>
            <a:outerShdw dist="35921" dir="2700000" algn="ctr" rotWithShape="0">
              <a:srgbClr val="808080"/>
            </a:outerShdw>
          </a:effectLst>
        </p:spPr>
        <p:txBody>
          <a:bodyPr vert="horz" wrap="square" lIns="36576" tIns="36576" rIns="36576" bIns="36576"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9" name="Rectangle 19"/>
          <p:cNvSpPr>
            <a:spLocks noChangeArrowheads="1"/>
          </p:cNvSpPr>
          <p:nvPr/>
        </p:nvSpPr>
        <p:spPr bwMode="auto">
          <a:xfrm>
            <a:off x="2719388" y="1301692"/>
            <a:ext cx="7110413" cy="5845622"/>
          </a:xfrm>
          <a:prstGeom prst="roundRect">
            <a:avLst>
              <a:gd name="adj" fmla="val 3482"/>
            </a:avLst>
          </a:prstGeom>
          <a:solidFill>
            <a:srgbClr val="F07F09"/>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10" name="Text Box 20"/>
          <p:cNvSpPr txBox="1">
            <a:spLocks noChangeArrowheads="1" noChangeShapeType="1"/>
          </p:cNvSpPr>
          <p:nvPr>
            <p:custDataLst>
              <p:tags r:id="rId1"/>
            </p:custDataLst>
          </p:nvPr>
        </p:nvSpPr>
        <p:spPr bwMode="auto">
          <a:xfrm>
            <a:off x="2718594" y="406423"/>
            <a:ext cx="6621463" cy="658813"/>
          </a:xfrm>
          <a:prstGeom prst="rect">
            <a:avLst/>
          </a:prstGeom>
          <a:solidFill>
            <a:srgbClr val="FFFFFF"/>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CA" altLang="fr-FR" sz="3600" b="1" i="0" u="none" strike="noStrike" kern="1200" cap="none" spc="0" normalizeH="0" baseline="0">
                <a:ln>
                  <a:noFill/>
                </a:ln>
                <a:solidFill>
                  <a:srgbClr val="F07F09"/>
                </a:solidFill>
                <a:effectLst>
                  <a:outerShdw blurRad="50800" dist="38100" dir="5400000" algn="t" rotWithShape="0">
                    <a:prstClr val="black">
                      <a:alpha val="40000"/>
                    </a:prstClr>
                  </a:outerShdw>
                </a:effectLst>
                <a:uLnTx/>
                <a:uFillTx/>
                <a:latin typeface="Arial" panose="020B0604020202020204"/>
                <a:ea typeface="+mn-ea"/>
                <a:cs typeface="Arial" pitchFamily="34" charset="0"/>
              </a:rPr>
              <a:t>Août 2018</a:t>
            </a:r>
            <a:endParaRPr kumimoji="0" lang="fr-CA" altLang="fr-FR" sz="1800" b="1" i="0" u="none" strike="noStrike" kern="1200" cap="none" spc="0" normalizeH="0" baseline="0" dirty="0">
              <a:ln>
                <a:noFill/>
              </a:ln>
              <a:solidFill>
                <a:prstClr val="black"/>
              </a:solidFill>
              <a:effectLst>
                <a:outerShdw blurRad="50800" dist="38100" dir="5400000" algn="t" rotWithShape="0">
                  <a:prstClr val="black">
                    <a:alpha val="40000"/>
                  </a:prstClr>
                </a:outerShdw>
              </a:effectLst>
              <a:uLnTx/>
              <a:uFillTx/>
              <a:latin typeface="Arial" panose="020B0604020202020204"/>
              <a:ea typeface="+mn-ea"/>
              <a:cs typeface="Arial" pitchFamily="34" charset="0"/>
            </a:endParaRPr>
          </a:p>
        </p:txBody>
      </p:sp>
      <p:sp>
        <p:nvSpPr>
          <p:cNvPr id="12" name="Control 21"/>
          <p:cNvSpPr>
            <a:spLocks noChangeArrowheads="1" noChangeShapeType="1"/>
          </p:cNvSpPr>
          <p:nvPr/>
        </p:nvSpPr>
        <p:spPr bwMode="auto">
          <a:xfrm>
            <a:off x="4764088" y="3433763"/>
            <a:ext cx="6745287" cy="54181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0" tIns="0" rIns="0" bIns="0"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graphicFrame>
        <p:nvGraphicFramePr>
          <p:cNvPr id="13" name="Août"/>
          <p:cNvGraphicFramePr>
            <a:graphicFrameLocks noGrp="1"/>
          </p:cNvGraphicFramePr>
          <p:nvPr>
            <p:custDataLst>
              <p:tags r:id="rId2"/>
            </p:custDataLst>
            <p:extLst>
              <p:ext uri="{D42A27DB-BD31-4B8C-83A1-F6EECF244321}">
                <p14:modId xmlns:p14="http://schemas.microsoft.com/office/powerpoint/2010/main" val="2462076917"/>
              </p:ext>
            </p:extLst>
          </p:nvPr>
        </p:nvGraphicFramePr>
        <p:xfrm>
          <a:off x="2913449" y="1692177"/>
          <a:ext cx="6697131" cy="5184579"/>
        </p:xfrm>
        <a:graphic>
          <a:graphicData uri="http://schemas.openxmlformats.org/drawingml/2006/table">
            <a:tbl>
              <a:tblPr firstRow="1" bandRow="1">
                <a:tableStyleId>{5940675A-B579-460E-94D1-54222C63F5DA}</a:tableStyleId>
              </a:tblPr>
              <a:tblGrid>
                <a:gridCol w="956733">
                  <a:extLst>
                    <a:ext uri="{9D8B030D-6E8A-4147-A177-3AD203B41FA5}">
                      <a16:colId xmlns:a16="http://schemas.microsoft.com/office/drawing/2014/main" val="20000"/>
                    </a:ext>
                  </a:extLst>
                </a:gridCol>
                <a:gridCol w="956733">
                  <a:extLst>
                    <a:ext uri="{9D8B030D-6E8A-4147-A177-3AD203B41FA5}">
                      <a16:colId xmlns:a16="http://schemas.microsoft.com/office/drawing/2014/main" val="20001"/>
                    </a:ext>
                  </a:extLst>
                </a:gridCol>
                <a:gridCol w="956733">
                  <a:extLst>
                    <a:ext uri="{9D8B030D-6E8A-4147-A177-3AD203B41FA5}">
                      <a16:colId xmlns:a16="http://schemas.microsoft.com/office/drawing/2014/main" val="20002"/>
                    </a:ext>
                  </a:extLst>
                </a:gridCol>
                <a:gridCol w="956733">
                  <a:extLst>
                    <a:ext uri="{9D8B030D-6E8A-4147-A177-3AD203B41FA5}">
                      <a16:colId xmlns:a16="http://schemas.microsoft.com/office/drawing/2014/main" val="20003"/>
                    </a:ext>
                  </a:extLst>
                </a:gridCol>
                <a:gridCol w="956733">
                  <a:extLst>
                    <a:ext uri="{9D8B030D-6E8A-4147-A177-3AD203B41FA5}">
                      <a16:colId xmlns:a16="http://schemas.microsoft.com/office/drawing/2014/main" val="20004"/>
                    </a:ext>
                  </a:extLst>
                </a:gridCol>
                <a:gridCol w="956733">
                  <a:extLst>
                    <a:ext uri="{9D8B030D-6E8A-4147-A177-3AD203B41FA5}">
                      <a16:colId xmlns:a16="http://schemas.microsoft.com/office/drawing/2014/main" val="20005"/>
                    </a:ext>
                  </a:extLst>
                </a:gridCol>
                <a:gridCol w="956733">
                  <a:extLst>
                    <a:ext uri="{9D8B030D-6E8A-4147-A177-3AD203B41FA5}">
                      <a16:colId xmlns:a16="http://schemas.microsoft.com/office/drawing/2014/main" val="20006"/>
                    </a:ext>
                  </a:extLst>
                </a:gridCol>
              </a:tblGrid>
              <a:tr h="582039">
                <a:tc>
                  <a:txBody>
                    <a:bodyPr/>
                    <a:lstStyle/>
                    <a:p>
                      <a:pPr algn="ctr"/>
                      <a:r>
                        <a:rPr lang="fr-CA" sz="1600" b="1" dirty="0"/>
                        <a:t>Dim.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Lun.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Mar.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Jeu.</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Ven.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Sam.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920508">
                <a:tc>
                  <a:txBody>
                    <a:bodyPr/>
                    <a:lstStyle/>
                    <a:p>
                      <a:pPr algn="l"/>
                      <a:r>
                        <a:rPr lang="fr-CA" sz="1400">
                          <a:solidFill>
                            <a:srgbClr val="DCDCDC"/>
                          </a:solidFill>
                        </a:rPr>
                        <a:t>29</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30</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31</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920508">
                <a:tc>
                  <a:txBody>
                    <a:bodyPr/>
                    <a:lstStyle/>
                    <a:p>
                      <a:pPr algn="l"/>
                      <a:r>
                        <a:rPr lang="fr-CA" sz="1400">
                          <a:solidFill>
                            <a:srgbClr val="000000"/>
                          </a:solidFill>
                        </a:rPr>
                        <a:t>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920508">
                <a:tc>
                  <a:txBody>
                    <a:bodyPr/>
                    <a:lstStyle/>
                    <a:p>
                      <a:pPr algn="l"/>
                      <a:r>
                        <a:rPr lang="fr-CA" sz="1400">
                          <a:solidFill>
                            <a:srgbClr val="000000"/>
                          </a:solidFill>
                        </a:rPr>
                        <a:t>12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920508">
                <a:tc>
                  <a:txBody>
                    <a:bodyPr/>
                    <a:lstStyle/>
                    <a:p>
                      <a:pPr algn="l"/>
                      <a:r>
                        <a:rPr lang="fr-CA" sz="1400">
                          <a:solidFill>
                            <a:srgbClr val="000000"/>
                          </a:solidFill>
                        </a:rPr>
                        <a:t>19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920508">
                <a:tc>
                  <a:txBody>
                    <a:bodyPr/>
                    <a:lstStyle/>
                    <a:p>
                      <a:pPr algn="l"/>
                      <a:r>
                        <a:rPr lang="fr-CA" sz="1400">
                          <a:solidFill>
                            <a:srgbClr val="000000"/>
                          </a:solidFill>
                        </a:rPr>
                        <a:t>26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1</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
        <p:nvSpPr>
          <p:cNvPr id="3" name="Espace réservé pour une image  2"/>
          <p:cNvSpPr>
            <a:spLocks noGrp="1"/>
          </p:cNvSpPr>
          <p:nvPr>
            <p:ph type="pic" sz="quarter" idx="13"/>
          </p:nvPr>
        </p:nvSpPr>
        <p:spPr/>
      </p:sp>
    </p:spTree>
    <p:extLst>
      <p:ext uri="{BB962C8B-B14F-4D97-AF65-F5344CB8AC3E}">
        <p14:creationId xmlns:p14="http://schemas.microsoft.com/office/powerpoint/2010/main" val="3212634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CA" dirty="0"/>
              <a:t> </a:t>
            </a:r>
          </a:p>
        </p:txBody>
      </p:sp>
      <p:sp>
        <p:nvSpPr>
          <p:cNvPr id="8" name="Espace réservé pour une image  7"/>
          <p:cNvSpPr>
            <a:spLocks noGrp="1"/>
          </p:cNvSpPr>
          <p:nvPr>
            <p:ph type="pic" sz="quarter" idx="13"/>
          </p:nvPr>
        </p:nvSpPr>
        <p:spPr/>
      </p:sp>
    </p:spTree>
    <p:extLst>
      <p:ext uri="{BB962C8B-B14F-4D97-AF65-F5344CB8AC3E}">
        <p14:creationId xmlns:p14="http://schemas.microsoft.com/office/powerpoint/2010/main" val="8700624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6" hidden="1"/>
          <p:cNvSpPr>
            <a:spLocks noChangeArrowheads="1"/>
          </p:cNvSpPr>
          <p:nvPr/>
        </p:nvSpPr>
        <p:spPr bwMode="auto">
          <a:xfrm>
            <a:off x="1278434" y="1620168"/>
            <a:ext cx="2187575" cy="1725613"/>
          </a:xfrm>
          <a:prstGeom prst="rect">
            <a:avLst/>
          </a:prstGeom>
          <a:solidFill>
            <a:srgbClr val="FFFFFF"/>
          </a:solidFill>
          <a:ln w="9525" algn="ctr">
            <a:solidFill>
              <a:srgbClr val="808080"/>
            </a:solidFill>
            <a:round/>
            <a:headEnd/>
            <a:tailEnd/>
          </a:ln>
          <a:effectLst>
            <a:outerShdw dist="35921" dir="2700000" algn="ctr" rotWithShape="0">
              <a:srgbClr val="808080"/>
            </a:outerShdw>
          </a:effectLst>
        </p:spPr>
        <p:txBody>
          <a:bodyPr vert="horz" wrap="square" lIns="36576" tIns="36576" rIns="36576" bIns="36576"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9" name="Rectangle 19"/>
          <p:cNvSpPr>
            <a:spLocks noChangeArrowheads="1"/>
          </p:cNvSpPr>
          <p:nvPr/>
        </p:nvSpPr>
        <p:spPr bwMode="auto">
          <a:xfrm>
            <a:off x="2719388" y="1301692"/>
            <a:ext cx="7110413" cy="5845622"/>
          </a:xfrm>
          <a:prstGeom prst="roundRect">
            <a:avLst>
              <a:gd name="adj" fmla="val 3482"/>
            </a:avLst>
          </a:prstGeom>
          <a:solidFill>
            <a:srgbClr val="F07F09"/>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10" name="Text Box 20"/>
          <p:cNvSpPr txBox="1">
            <a:spLocks noChangeArrowheads="1" noChangeShapeType="1"/>
          </p:cNvSpPr>
          <p:nvPr>
            <p:custDataLst>
              <p:tags r:id="rId1"/>
            </p:custDataLst>
          </p:nvPr>
        </p:nvSpPr>
        <p:spPr bwMode="auto">
          <a:xfrm>
            <a:off x="2718594" y="406423"/>
            <a:ext cx="6621463" cy="658813"/>
          </a:xfrm>
          <a:prstGeom prst="rect">
            <a:avLst/>
          </a:prstGeom>
          <a:solidFill>
            <a:srgbClr val="FFFFFF"/>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CA" altLang="fr-FR" sz="3600" b="1" i="0" u="none" strike="noStrike" kern="1200" cap="none" spc="0" normalizeH="0" baseline="0">
                <a:ln>
                  <a:noFill/>
                </a:ln>
                <a:solidFill>
                  <a:srgbClr val="F07F09"/>
                </a:solidFill>
                <a:effectLst>
                  <a:outerShdw blurRad="50800" dist="38100" dir="5400000" algn="t" rotWithShape="0">
                    <a:prstClr val="black">
                      <a:alpha val="40000"/>
                    </a:prstClr>
                  </a:outerShdw>
                </a:effectLst>
                <a:uLnTx/>
                <a:uFillTx/>
                <a:latin typeface="Arial" panose="020B0604020202020204"/>
                <a:ea typeface="+mn-ea"/>
                <a:cs typeface="Arial" pitchFamily="34" charset="0"/>
              </a:rPr>
              <a:t>Septembre 2018</a:t>
            </a:r>
            <a:endParaRPr kumimoji="0" lang="fr-CA" altLang="fr-FR" sz="1800" b="1" i="0" u="none" strike="noStrike" kern="1200" cap="none" spc="0" normalizeH="0" baseline="0" dirty="0">
              <a:ln>
                <a:noFill/>
              </a:ln>
              <a:solidFill>
                <a:prstClr val="black"/>
              </a:solidFill>
              <a:effectLst>
                <a:outerShdw blurRad="50800" dist="38100" dir="5400000" algn="t" rotWithShape="0">
                  <a:prstClr val="black">
                    <a:alpha val="40000"/>
                  </a:prstClr>
                </a:outerShdw>
              </a:effectLst>
              <a:uLnTx/>
              <a:uFillTx/>
              <a:latin typeface="Arial" panose="020B0604020202020204"/>
              <a:ea typeface="+mn-ea"/>
              <a:cs typeface="Arial" pitchFamily="34" charset="0"/>
            </a:endParaRPr>
          </a:p>
        </p:txBody>
      </p:sp>
      <p:sp>
        <p:nvSpPr>
          <p:cNvPr id="12" name="Control 21"/>
          <p:cNvSpPr>
            <a:spLocks noChangeArrowheads="1" noChangeShapeType="1"/>
          </p:cNvSpPr>
          <p:nvPr/>
        </p:nvSpPr>
        <p:spPr bwMode="auto">
          <a:xfrm>
            <a:off x="4764088" y="3433763"/>
            <a:ext cx="6745287" cy="54181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0" tIns="0" rIns="0" bIns="0"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graphicFrame>
        <p:nvGraphicFramePr>
          <p:cNvPr id="13" name="Septembre"/>
          <p:cNvGraphicFramePr>
            <a:graphicFrameLocks noGrp="1"/>
          </p:cNvGraphicFramePr>
          <p:nvPr>
            <p:custDataLst>
              <p:tags r:id="rId2"/>
            </p:custDataLst>
            <p:extLst>
              <p:ext uri="{D42A27DB-BD31-4B8C-83A1-F6EECF244321}">
                <p14:modId xmlns:p14="http://schemas.microsoft.com/office/powerpoint/2010/main" val="466318195"/>
              </p:ext>
            </p:extLst>
          </p:nvPr>
        </p:nvGraphicFramePr>
        <p:xfrm>
          <a:off x="2913449" y="1692176"/>
          <a:ext cx="6697131" cy="5184574"/>
        </p:xfrm>
        <a:graphic>
          <a:graphicData uri="http://schemas.openxmlformats.org/drawingml/2006/table">
            <a:tbl>
              <a:tblPr firstRow="1" bandRow="1">
                <a:tableStyleId>{5940675A-B579-460E-94D1-54222C63F5DA}</a:tableStyleId>
              </a:tblPr>
              <a:tblGrid>
                <a:gridCol w="956733">
                  <a:extLst>
                    <a:ext uri="{9D8B030D-6E8A-4147-A177-3AD203B41FA5}">
                      <a16:colId xmlns:a16="http://schemas.microsoft.com/office/drawing/2014/main" val="20000"/>
                    </a:ext>
                  </a:extLst>
                </a:gridCol>
                <a:gridCol w="956733">
                  <a:extLst>
                    <a:ext uri="{9D8B030D-6E8A-4147-A177-3AD203B41FA5}">
                      <a16:colId xmlns:a16="http://schemas.microsoft.com/office/drawing/2014/main" val="20001"/>
                    </a:ext>
                  </a:extLst>
                </a:gridCol>
                <a:gridCol w="956733">
                  <a:extLst>
                    <a:ext uri="{9D8B030D-6E8A-4147-A177-3AD203B41FA5}">
                      <a16:colId xmlns:a16="http://schemas.microsoft.com/office/drawing/2014/main" val="20002"/>
                    </a:ext>
                  </a:extLst>
                </a:gridCol>
                <a:gridCol w="956733">
                  <a:extLst>
                    <a:ext uri="{9D8B030D-6E8A-4147-A177-3AD203B41FA5}">
                      <a16:colId xmlns:a16="http://schemas.microsoft.com/office/drawing/2014/main" val="20003"/>
                    </a:ext>
                  </a:extLst>
                </a:gridCol>
                <a:gridCol w="956733">
                  <a:extLst>
                    <a:ext uri="{9D8B030D-6E8A-4147-A177-3AD203B41FA5}">
                      <a16:colId xmlns:a16="http://schemas.microsoft.com/office/drawing/2014/main" val="20004"/>
                    </a:ext>
                  </a:extLst>
                </a:gridCol>
                <a:gridCol w="956733">
                  <a:extLst>
                    <a:ext uri="{9D8B030D-6E8A-4147-A177-3AD203B41FA5}">
                      <a16:colId xmlns:a16="http://schemas.microsoft.com/office/drawing/2014/main" val="20005"/>
                    </a:ext>
                  </a:extLst>
                </a:gridCol>
                <a:gridCol w="956733">
                  <a:extLst>
                    <a:ext uri="{9D8B030D-6E8A-4147-A177-3AD203B41FA5}">
                      <a16:colId xmlns:a16="http://schemas.microsoft.com/office/drawing/2014/main" val="20006"/>
                    </a:ext>
                  </a:extLst>
                </a:gridCol>
              </a:tblGrid>
              <a:tr h="569039">
                <a:tc>
                  <a:txBody>
                    <a:bodyPr/>
                    <a:lstStyle/>
                    <a:p>
                      <a:pPr algn="ctr"/>
                      <a:r>
                        <a:rPr lang="fr-CA" sz="1600" b="1" dirty="0"/>
                        <a:t>Dim.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Lun.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Mar.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Jeu.</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Ven.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Sam.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769256">
                <a:tc>
                  <a:txBody>
                    <a:bodyPr/>
                    <a:lstStyle/>
                    <a:p>
                      <a:pPr algn="l"/>
                      <a:r>
                        <a:rPr lang="fr-CA" sz="1400">
                          <a:solidFill>
                            <a:srgbClr val="DCDCDC"/>
                          </a:solidFill>
                        </a:rPr>
                        <a:t>26</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27</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28</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29</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30</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31</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769256">
                <a:tc>
                  <a:txBody>
                    <a:bodyPr/>
                    <a:lstStyle/>
                    <a:p>
                      <a:pPr algn="l"/>
                      <a:r>
                        <a:rPr lang="fr-CA" sz="1400">
                          <a:solidFill>
                            <a:srgbClr val="000000"/>
                          </a:solidFill>
                        </a:rPr>
                        <a:t>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769256">
                <a:tc>
                  <a:txBody>
                    <a:bodyPr/>
                    <a:lstStyle/>
                    <a:p>
                      <a:pPr algn="l"/>
                      <a:r>
                        <a:rPr lang="fr-CA" sz="1400">
                          <a:solidFill>
                            <a:srgbClr val="000000"/>
                          </a:solidFill>
                        </a:rPr>
                        <a:t>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769256">
                <a:tc>
                  <a:txBody>
                    <a:bodyPr/>
                    <a:lstStyle/>
                    <a:p>
                      <a:pPr algn="l"/>
                      <a:r>
                        <a:rPr lang="fr-CA" sz="1400">
                          <a:solidFill>
                            <a:srgbClr val="000000"/>
                          </a:solidFill>
                        </a:rPr>
                        <a:t>16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769256">
                <a:tc>
                  <a:txBody>
                    <a:bodyPr/>
                    <a:lstStyle/>
                    <a:p>
                      <a:pPr algn="l"/>
                      <a:r>
                        <a:rPr lang="fr-CA" sz="1400">
                          <a:solidFill>
                            <a:srgbClr val="000000"/>
                          </a:solidFill>
                        </a:rPr>
                        <a:t>23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769256">
                <a:tc>
                  <a:txBody>
                    <a:bodyPr/>
                    <a:lstStyle/>
                    <a:p>
                      <a:pPr algn="l"/>
                      <a:r>
                        <a:rPr lang="fr-CA" sz="1400">
                          <a:solidFill>
                            <a:srgbClr val="000000"/>
                          </a:solidFill>
                        </a:rPr>
                        <a:t>30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1</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2</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3</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4</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5</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6</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18066532"/>
                  </a:ext>
                </a:extLst>
              </a:tr>
            </a:tbl>
          </a:graphicData>
        </a:graphic>
      </p:graphicFrame>
      <p:sp>
        <p:nvSpPr>
          <p:cNvPr id="3" name="Espace réservé pour une image  2"/>
          <p:cNvSpPr>
            <a:spLocks noGrp="1"/>
          </p:cNvSpPr>
          <p:nvPr>
            <p:ph type="pic" sz="quarter" idx="13"/>
          </p:nvPr>
        </p:nvSpPr>
        <p:spPr/>
      </p:sp>
    </p:spTree>
    <p:extLst>
      <p:ext uri="{BB962C8B-B14F-4D97-AF65-F5344CB8AC3E}">
        <p14:creationId xmlns:p14="http://schemas.microsoft.com/office/powerpoint/2010/main" val="659356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CA"/>
          </a:p>
        </p:txBody>
      </p:sp>
      <p:sp>
        <p:nvSpPr>
          <p:cNvPr id="3" name="Espace réservé pour une image  2"/>
          <p:cNvSpPr>
            <a:spLocks noGrp="1"/>
          </p:cNvSpPr>
          <p:nvPr>
            <p:ph type="pic" sz="quarter" idx="13"/>
          </p:nvPr>
        </p:nvSpPr>
        <p:spPr/>
      </p:sp>
      <p:sp>
        <p:nvSpPr>
          <p:cNvPr id="4" name="Espace réservé pour une image  3"/>
          <p:cNvSpPr>
            <a:spLocks noGrp="1"/>
          </p:cNvSpPr>
          <p:nvPr>
            <p:ph type="pic" sz="quarter" idx="14"/>
          </p:nvPr>
        </p:nvSpPr>
        <p:spPr/>
      </p:sp>
      <p:sp>
        <p:nvSpPr>
          <p:cNvPr id="14" name="Espace réservé pour une image  13"/>
          <p:cNvSpPr>
            <a:spLocks noGrp="1"/>
          </p:cNvSpPr>
          <p:nvPr>
            <p:ph type="pic" sz="quarter" idx="15"/>
          </p:nvPr>
        </p:nvSpPr>
        <p:spPr/>
      </p:sp>
      <p:sp>
        <p:nvSpPr>
          <p:cNvPr id="17" name="Espace réservé pour une image  16"/>
          <p:cNvSpPr>
            <a:spLocks noGrp="1"/>
          </p:cNvSpPr>
          <p:nvPr>
            <p:ph type="pic" sz="quarter" idx="16"/>
          </p:nvPr>
        </p:nvSpPr>
        <p:spPr/>
      </p:sp>
      <p:sp>
        <p:nvSpPr>
          <p:cNvPr id="18" name="Espace réservé pour une image  17"/>
          <p:cNvSpPr>
            <a:spLocks noGrp="1"/>
          </p:cNvSpPr>
          <p:nvPr>
            <p:ph type="pic" sz="quarter" idx="17"/>
          </p:nvPr>
        </p:nvSpPr>
        <p:spPr/>
      </p:sp>
      <p:sp>
        <p:nvSpPr>
          <p:cNvPr id="19" name="Espace réservé du texte 18"/>
          <p:cNvSpPr>
            <a:spLocks noGrp="1"/>
          </p:cNvSpPr>
          <p:nvPr>
            <p:ph type="body" sz="quarter" idx="18"/>
          </p:nvPr>
        </p:nvSpPr>
        <p:spPr/>
        <p:txBody>
          <a:bodyPr/>
          <a:lstStyle/>
          <a:p>
            <a:endParaRPr lang="fr-CA"/>
          </a:p>
        </p:txBody>
      </p:sp>
    </p:spTree>
    <p:extLst>
      <p:ext uri="{BB962C8B-B14F-4D97-AF65-F5344CB8AC3E}">
        <p14:creationId xmlns:p14="http://schemas.microsoft.com/office/powerpoint/2010/main" val="9862345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6" hidden="1"/>
          <p:cNvSpPr>
            <a:spLocks noChangeArrowheads="1"/>
          </p:cNvSpPr>
          <p:nvPr/>
        </p:nvSpPr>
        <p:spPr bwMode="auto">
          <a:xfrm>
            <a:off x="1278434" y="1620168"/>
            <a:ext cx="2187575" cy="1725613"/>
          </a:xfrm>
          <a:prstGeom prst="rect">
            <a:avLst/>
          </a:prstGeom>
          <a:solidFill>
            <a:srgbClr val="FFFFFF"/>
          </a:solidFill>
          <a:ln w="9525" algn="ctr">
            <a:solidFill>
              <a:srgbClr val="808080"/>
            </a:solidFill>
            <a:round/>
            <a:headEnd/>
            <a:tailEnd/>
          </a:ln>
          <a:effectLst>
            <a:outerShdw dist="35921" dir="2700000" algn="ctr" rotWithShape="0">
              <a:srgbClr val="808080"/>
            </a:outerShdw>
          </a:effectLst>
        </p:spPr>
        <p:txBody>
          <a:bodyPr vert="horz" wrap="square" lIns="36576" tIns="36576" rIns="36576" bIns="36576"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9" name="Rectangle 19"/>
          <p:cNvSpPr>
            <a:spLocks noChangeArrowheads="1"/>
          </p:cNvSpPr>
          <p:nvPr/>
        </p:nvSpPr>
        <p:spPr bwMode="auto">
          <a:xfrm>
            <a:off x="2719388" y="1301692"/>
            <a:ext cx="7110413" cy="5845622"/>
          </a:xfrm>
          <a:prstGeom prst="roundRect">
            <a:avLst>
              <a:gd name="adj" fmla="val 3482"/>
            </a:avLst>
          </a:prstGeom>
          <a:solidFill>
            <a:srgbClr val="F07F09"/>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10" name="Text Box 20"/>
          <p:cNvSpPr txBox="1">
            <a:spLocks noChangeArrowheads="1" noChangeShapeType="1"/>
          </p:cNvSpPr>
          <p:nvPr>
            <p:custDataLst>
              <p:tags r:id="rId1"/>
            </p:custDataLst>
          </p:nvPr>
        </p:nvSpPr>
        <p:spPr bwMode="auto">
          <a:xfrm>
            <a:off x="2718594" y="406423"/>
            <a:ext cx="6621463" cy="658813"/>
          </a:xfrm>
          <a:prstGeom prst="rect">
            <a:avLst/>
          </a:prstGeom>
          <a:solidFill>
            <a:srgbClr val="FFFFFF"/>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CA" altLang="fr-FR" sz="3600" b="1" i="0" u="none" strike="noStrike" kern="1200" cap="none" spc="0" normalizeH="0" baseline="0">
                <a:ln>
                  <a:noFill/>
                </a:ln>
                <a:solidFill>
                  <a:srgbClr val="F07F09"/>
                </a:solidFill>
                <a:effectLst>
                  <a:outerShdw blurRad="50800" dist="38100" dir="5400000" algn="t" rotWithShape="0">
                    <a:prstClr val="black">
                      <a:alpha val="40000"/>
                    </a:prstClr>
                  </a:outerShdw>
                </a:effectLst>
                <a:uLnTx/>
                <a:uFillTx/>
                <a:latin typeface="Arial" panose="020B0604020202020204"/>
                <a:ea typeface="+mn-ea"/>
                <a:cs typeface="Arial" pitchFamily="34" charset="0"/>
              </a:rPr>
              <a:t>Octobre 2018</a:t>
            </a:r>
            <a:endParaRPr kumimoji="0" lang="fr-CA" altLang="fr-FR" sz="1800" b="1" i="0" u="none" strike="noStrike" kern="1200" cap="none" spc="0" normalizeH="0" baseline="0" dirty="0">
              <a:ln>
                <a:noFill/>
              </a:ln>
              <a:solidFill>
                <a:prstClr val="black"/>
              </a:solidFill>
              <a:effectLst>
                <a:outerShdw blurRad="50800" dist="38100" dir="5400000" algn="t" rotWithShape="0">
                  <a:prstClr val="black">
                    <a:alpha val="40000"/>
                  </a:prstClr>
                </a:outerShdw>
              </a:effectLst>
              <a:uLnTx/>
              <a:uFillTx/>
              <a:latin typeface="Arial" panose="020B0604020202020204"/>
              <a:ea typeface="+mn-ea"/>
              <a:cs typeface="Arial" pitchFamily="34" charset="0"/>
            </a:endParaRPr>
          </a:p>
        </p:txBody>
      </p:sp>
      <p:sp>
        <p:nvSpPr>
          <p:cNvPr id="12" name="Control 21"/>
          <p:cNvSpPr>
            <a:spLocks noChangeArrowheads="1" noChangeShapeType="1"/>
          </p:cNvSpPr>
          <p:nvPr/>
        </p:nvSpPr>
        <p:spPr bwMode="auto">
          <a:xfrm>
            <a:off x="4764088" y="3433763"/>
            <a:ext cx="6745287" cy="54181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0" tIns="0" rIns="0" bIns="0"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graphicFrame>
        <p:nvGraphicFramePr>
          <p:cNvPr id="13" name="Octobre"/>
          <p:cNvGraphicFramePr>
            <a:graphicFrameLocks noGrp="1"/>
          </p:cNvGraphicFramePr>
          <p:nvPr>
            <p:custDataLst>
              <p:tags r:id="rId2"/>
            </p:custDataLst>
            <p:extLst>
              <p:ext uri="{D42A27DB-BD31-4B8C-83A1-F6EECF244321}">
                <p14:modId xmlns:p14="http://schemas.microsoft.com/office/powerpoint/2010/main" val="3619289880"/>
              </p:ext>
            </p:extLst>
          </p:nvPr>
        </p:nvGraphicFramePr>
        <p:xfrm>
          <a:off x="2913449" y="1692176"/>
          <a:ext cx="6697131" cy="5184576"/>
        </p:xfrm>
        <a:graphic>
          <a:graphicData uri="http://schemas.openxmlformats.org/drawingml/2006/table">
            <a:tbl>
              <a:tblPr firstRow="1" bandRow="1">
                <a:tableStyleId>{5940675A-B579-460E-94D1-54222C63F5DA}</a:tableStyleId>
              </a:tblPr>
              <a:tblGrid>
                <a:gridCol w="956733">
                  <a:extLst>
                    <a:ext uri="{9D8B030D-6E8A-4147-A177-3AD203B41FA5}">
                      <a16:colId xmlns:a16="http://schemas.microsoft.com/office/drawing/2014/main" val="20000"/>
                    </a:ext>
                  </a:extLst>
                </a:gridCol>
                <a:gridCol w="956733">
                  <a:extLst>
                    <a:ext uri="{9D8B030D-6E8A-4147-A177-3AD203B41FA5}">
                      <a16:colId xmlns:a16="http://schemas.microsoft.com/office/drawing/2014/main" val="20001"/>
                    </a:ext>
                  </a:extLst>
                </a:gridCol>
                <a:gridCol w="956733">
                  <a:extLst>
                    <a:ext uri="{9D8B030D-6E8A-4147-A177-3AD203B41FA5}">
                      <a16:colId xmlns:a16="http://schemas.microsoft.com/office/drawing/2014/main" val="20002"/>
                    </a:ext>
                  </a:extLst>
                </a:gridCol>
                <a:gridCol w="956733">
                  <a:extLst>
                    <a:ext uri="{9D8B030D-6E8A-4147-A177-3AD203B41FA5}">
                      <a16:colId xmlns:a16="http://schemas.microsoft.com/office/drawing/2014/main" val="20003"/>
                    </a:ext>
                  </a:extLst>
                </a:gridCol>
                <a:gridCol w="956733">
                  <a:extLst>
                    <a:ext uri="{9D8B030D-6E8A-4147-A177-3AD203B41FA5}">
                      <a16:colId xmlns:a16="http://schemas.microsoft.com/office/drawing/2014/main" val="20004"/>
                    </a:ext>
                  </a:extLst>
                </a:gridCol>
                <a:gridCol w="956733">
                  <a:extLst>
                    <a:ext uri="{9D8B030D-6E8A-4147-A177-3AD203B41FA5}">
                      <a16:colId xmlns:a16="http://schemas.microsoft.com/office/drawing/2014/main" val="20005"/>
                    </a:ext>
                  </a:extLst>
                </a:gridCol>
                <a:gridCol w="956733">
                  <a:extLst>
                    <a:ext uri="{9D8B030D-6E8A-4147-A177-3AD203B41FA5}">
                      <a16:colId xmlns:a16="http://schemas.microsoft.com/office/drawing/2014/main" val="20006"/>
                    </a:ext>
                  </a:extLst>
                </a:gridCol>
              </a:tblGrid>
              <a:tr h="778796">
                <a:tc>
                  <a:txBody>
                    <a:bodyPr/>
                    <a:lstStyle/>
                    <a:p>
                      <a:pPr algn="ctr"/>
                      <a:r>
                        <a:rPr lang="fr-CA" sz="1600" b="1" dirty="0"/>
                        <a:t>Dim.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Lun.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Mar.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Jeu.</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Ven.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Sam.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881156">
                <a:tc>
                  <a:txBody>
                    <a:bodyPr/>
                    <a:lstStyle/>
                    <a:p>
                      <a:pPr algn="l"/>
                      <a:r>
                        <a:rPr lang="fr-CA" sz="1400">
                          <a:solidFill>
                            <a:srgbClr val="DCDCDC"/>
                          </a:solidFill>
                        </a:rPr>
                        <a:t>30</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881156">
                <a:tc>
                  <a:txBody>
                    <a:bodyPr/>
                    <a:lstStyle/>
                    <a:p>
                      <a:pPr algn="l"/>
                      <a:r>
                        <a:rPr lang="fr-CA" sz="1400">
                          <a:solidFill>
                            <a:srgbClr val="000000"/>
                          </a:solidFill>
                        </a:rPr>
                        <a:t>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881156">
                <a:tc>
                  <a:txBody>
                    <a:bodyPr/>
                    <a:lstStyle/>
                    <a:p>
                      <a:pPr algn="l"/>
                      <a:r>
                        <a:rPr lang="fr-CA" sz="1400">
                          <a:solidFill>
                            <a:srgbClr val="000000"/>
                          </a:solidFill>
                        </a:rPr>
                        <a:t>14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881156">
                <a:tc>
                  <a:txBody>
                    <a:bodyPr/>
                    <a:lstStyle/>
                    <a:p>
                      <a:pPr algn="l"/>
                      <a:r>
                        <a:rPr lang="fr-CA" sz="1400">
                          <a:solidFill>
                            <a:srgbClr val="000000"/>
                          </a:solidFill>
                        </a:rPr>
                        <a:t>21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881156">
                <a:tc>
                  <a:txBody>
                    <a:bodyPr/>
                    <a:lstStyle/>
                    <a:p>
                      <a:pPr algn="l"/>
                      <a:r>
                        <a:rPr lang="fr-CA" sz="1400">
                          <a:solidFill>
                            <a:srgbClr val="000000"/>
                          </a:solidFill>
                        </a:rPr>
                        <a:t>28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1</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2</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3</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
        <p:nvSpPr>
          <p:cNvPr id="3" name="Espace réservé pour une image  2"/>
          <p:cNvSpPr>
            <a:spLocks noGrp="1"/>
          </p:cNvSpPr>
          <p:nvPr>
            <p:ph type="pic" sz="quarter" idx="13"/>
          </p:nvPr>
        </p:nvSpPr>
        <p:spPr/>
      </p:sp>
    </p:spTree>
    <p:extLst>
      <p:ext uri="{BB962C8B-B14F-4D97-AF65-F5344CB8AC3E}">
        <p14:creationId xmlns:p14="http://schemas.microsoft.com/office/powerpoint/2010/main" val="12569014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endParaRPr lang="fr-CA"/>
          </a:p>
        </p:txBody>
      </p:sp>
      <p:sp>
        <p:nvSpPr>
          <p:cNvPr id="8" name="Espace réservé pour une image  7"/>
          <p:cNvSpPr>
            <a:spLocks noGrp="1"/>
          </p:cNvSpPr>
          <p:nvPr>
            <p:ph type="pic" sz="quarter" idx="13"/>
          </p:nvPr>
        </p:nvSpPr>
        <p:spPr/>
      </p:sp>
      <p:sp>
        <p:nvSpPr>
          <p:cNvPr id="9" name="Espace réservé pour une image  8"/>
          <p:cNvSpPr>
            <a:spLocks noGrp="1"/>
          </p:cNvSpPr>
          <p:nvPr>
            <p:ph type="pic" sz="quarter" idx="14"/>
          </p:nvPr>
        </p:nvSpPr>
        <p:spPr/>
      </p:sp>
      <p:sp>
        <p:nvSpPr>
          <p:cNvPr id="10" name="Espace réservé pour une image  9"/>
          <p:cNvSpPr>
            <a:spLocks noGrp="1"/>
          </p:cNvSpPr>
          <p:nvPr>
            <p:ph type="pic" sz="quarter" idx="15"/>
          </p:nvPr>
        </p:nvSpPr>
        <p:spPr/>
      </p:sp>
      <p:sp>
        <p:nvSpPr>
          <p:cNvPr id="11" name="Espace réservé pour une image  10"/>
          <p:cNvSpPr>
            <a:spLocks noGrp="1"/>
          </p:cNvSpPr>
          <p:nvPr>
            <p:ph type="pic" sz="quarter" idx="16"/>
          </p:nvPr>
        </p:nvSpPr>
        <p:spPr/>
      </p:sp>
    </p:spTree>
    <p:extLst>
      <p:ext uri="{BB962C8B-B14F-4D97-AF65-F5344CB8AC3E}">
        <p14:creationId xmlns:p14="http://schemas.microsoft.com/office/powerpoint/2010/main" val="34050484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6" hidden="1"/>
          <p:cNvSpPr>
            <a:spLocks noChangeArrowheads="1"/>
          </p:cNvSpPr>
          <p:nvPr/>
        </p:nvSpPr>
        <p:spPr bwMode="auto">
          <a:xfrm>
            <a:off x="1278434" y="1620168"/>
            <a:ext cx="2187575" cy="1725613"/>
          </a:xfrm>
          <a:prstGeom prst="rect">
            <a:avLst/>
          </a:prstGeom>
          <a:solidFill>
            <a:srgbClr val="FFFFFF"/>
          </a:solidFill>
          <a:ln w="9525" algn="ctr">
            <a:solidFill>
              <a:srgbClr val="808080"/>
            </a:solidFill>
            <a:round/>
            <a:headEnd/>
            <a:tailEnd/>
          </a:ln>
          <a:effectLst>
            <a:outerShdw dist="35921" dir="2700000" algn="ctr" rotWithShape="0">
              <a:srgbClr val="808080"/>
            </a:outerShdw>
          </a:effectLst>
        </p:spPr>
        <p:txBody>
          <a:bodyPr vert="horz" wrap="square" lIns="36576" tIns="36576" rIns="36576" bIns="36576"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9" name="Rectangle 19"/>
          <p:cNvSpPr>
            <a:spLocks noChangeArrowheads="1"/>
          </p:cNvSpPr>
          <p:nvPr/>
        </p:nvSpPr>
        <p:spPr bwMode="auto">
          <a:xfrm>
            <a:off x="2719388" y="1301692"/>
            <a:ext cx="7110413" cy="5845622"/>
          </a:xfrm>
          <a:prstGeom prst="roundRect">
            <a:avLst>
              <a:gd name="adj" fmla="val 3482"/>
            </a:avLst>
          </a:prstGeom>
          <a:solidFill>
            <a:srgbClr val="F07F09"/>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10" name="Text Box 20"/>
          <p:cNvSpPr txBox="1">
            <a:spLocks noChangeArrowheads="1" noChangeShapeType="1"/>
          </p:cNvSpPr>
          <p:nvPr>
            <p:custDataLst>
              <p:tags r:id="rId1"/>
            </p:custDataLst>
          </p:nvPr>
        </p:nvSpPr>
        <p:spPr bwMode="auto">
          <a:xfrm>
            <a:off x="2718594" y="406423"/>
            <a:ext cx="6621463" cy="658813"/>
          </a:xfrm>
          <a:prstGeom prst="rect">
            <a:avLst/>
          </a:prstGeom>
          <a:solidFill>
            <a:srgbClr val="FFFFFF"/>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CA" altLang="fr-FR" sz="3600" b="1" i="0" u="none" strike="noStrike" kern="1200" cap="none" spc="0" normalizeH="0" baseline="0">
                <a:ln>
                  <a:noFill/>
                </a:ln>
                <a:solidFill>
                  <a:srgbClr val="F07F09"/>
                </a:solidFill>
                <a:effectLst>
                  <a:outerShdw blurRad="50800" dist="38100" dir="5400000" algn="t" rotWithShape="0">
                    <a:prstClr val="black">
                      <a:alpha val="40000"/>
                    </a:prstClr>
                  </a:outerShdw>
                </a:effectLst>
                <a:uLnTx/>
                <a:uFillTx/>
                <a:latin typeface="Arial" panose="020B0604020202020204"/>
                <a:ea typeface="+mn-ea"/>
                <a:cs typeface="Arial" pitchFamily="34" charset="0"/>
              </a:rPr>
              <a:t>Novembre 2018</a:t>
            </a:r>
            <a:endParaRPr kumimoji="0" lang="fr-CA" altLang="fr-FR" sz="1800" b="1" i="0" u="none" strike="noStrike" kern="1200" cap="none" spc="0" normalizeH="0" baseline="0" dirty="0">
              <a:ln>
                <a:noFill/>
              </a:ln>
              <a:solidFill>
                <a:prstClr val="black"/>
              </a:solidFill>
              <a:effectLst>
                <a:outerShdw blurRad="50800" dist="38100" dir="5400000" algn="t" rotWithShape="0">
                  <a:prstClr val="black">
                    <a:alpha val="40000"/>
                  </a:prstClr>
                </a:outerShdw>
              </a:effectLst>
              <a:uLnTx/>
              <a:uFillTx/>
              <a:latin typeface="Arial" panose="020B0604020202020204"/>
              <a:ea typeface="+mn-ea"/>
              <a:cs typeface="Arial" pitchFamily="34" charset="0"/>
            </a:endParaRPr>
          </a:p>
        </p:txBody>
      </p:sp>
      <p:sp>
        <p:nvSpPr>
          <p:cNvPr id="12" name="Control 21"/>
          <p:cNvSpPr>
            <a:spLocks noChangeArrowheads="1" noChangeShapeType="1"/>
          </p:cNvSpPr>
          <p:nvPr/>
        </p:nvSpPr>
        <p:spPr bwMode="auto">
          <a:xfrm>
            <a:off x="4764088" y="3433763"/>
            <a:ext cx="6745287" cy="54181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0" tIns="0" rIns="0" bIns="0"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graphicFrame>
        <p:nvGraphicFramePr>
          <p:cNvPr id="13" name="Novembre"/>
          <p:cNvGraphicFramePr>
            <a:graphicFrameLocks noGrp="1"/>
          </p:cNvGraphicFramePr>
          <p:nvPr>
            <p:custDataLst>
              <p:tags r:id="rId2"/>
            </p:custDataLst>
            <p:extLst>
              <p:ext uri="{D42A27DB-BD31-4B8C-83A1-F6EECF244321}">
                <p14:modId xmlns:p14="http://schemas.microsoft.com/office/powerpoint/2010/main" val="1731443515"/>
              </p:ext>
            </p:extLst>
          </p:nvPr>
        </p:nvGraphicFramePr>
        <p:xfrm>
          <a:off x="2913449" y="1692176"/>
          <a:ext cx="6697131" cy="5184574"/>
        </p:xfrm>
        <a:graphic>
          <a:graphicData uri="http://schemas.openxmlformats.org/drawingml/2006/table">
            <a:tbl>
              <a:tblPr firstRow="1" bandRow="1">
                <a:tableStyleId>{5940675A-B579-460E-94D1-54222C63F5DA}</a:tableStyleId>
              </a:tblPr>
              <a:tblGrid>
                <a:gridCol w="956733">
                  <a:extLst>
                    <a:ext uri="{9D8B030D-6E8A-4147-A177-3AD203B41FA5}">
                      <a16:colId xmlns:a16="http://schemas.microsoft.com/office/drawing/2014/main" val="20000"/>
                    </a:ext>
                  </a:extLst>
                </a:gridCol>
                <a:gridCol w="956733">
                  <a:extLst>
                    <a:ext uri="{9D8B030D-6E8A-4147-A177-3AD203B41FA5}">
                      <a16:colId xmlns:a16="http://schemas.microsoft.com/office/drawing/2014/main" val="20001"/>
                    </a:ext>
                  </a:extLst>
                </a:gridCol>
                <a:gridCol w="956733">
                  <a:extLst>
                    <a:ext uri="{9D8B030D-6E8A-4147-A177-3AD203B41FA5}">
                      <a16:colId xmlns:a16="http://schemas.microsoft.com/office/drawing/2014/main" val="20002"/>
                    </a:ext>
                  </a:extLst>
                </a:gridCol>
                <a:gridCol w="956733">
                  <a:extLst>
                    <a:ext uri="{9D8B030D-6E8A-4147-A177-3AD203B41FA5}">
                      <a16:colId xmlns:a16="http://schemas.microsoft.com/office/drawing/2014/main" val="20003"/>
                    </a:ext>
                  </a:extLst>
                </a:gridCol>
                <a:gridCol w="956733">
                  <a:extLst>
                    <a:ext uri="{9D8B030D-6E8A-4147-A177-3AD203B41FA5}">
                      <a16:colId xmlns:a16="http://schemas.microsoft.com/office/drawing/2014/main" val="20004"/>
                    </a:ext>
                  </a:extLst>
                </a:gridCol>
                <a:gridCol w="956733">
                  <a:extLst>
                    <a:ext uri="{9D8B030D-6E8A-4147-A177-3AD203B41FA5}">
                      <a16:colId xmlns:a16="http://schemas.microsoft.com/office/drawing/2014/main" val="20005"/>
                    </a:ext>
                  </a:extLst>
                </a:gridCol>
                <a:gridCol w="956733">
                  <a:extLst>
                    <a:ext uri="{9D8B030D-6E8A-4147-A177-3AD203B41FA5}">
                      <a16:colId xmlns:a16="http://schemas.microsoft.com/office/drawing/2014/main" val="20006"/>
                    </a:ext>
                  </a:extLst>
                </a:gridCol>
              </a:tblGrid>
              <a:tr h="668179">
                <a:tc>
                  <a:txBody>
                    <a:bodyPr/>
                    <a:lstStyle/>
                    <a:p>
                      <a:pPr algn="ctr"/>
                      <a:r>
                        <a:rPr lang="fr-CA" sz="1600" b="1" dirty="0"/>
                        <a:t>Dim.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Lun.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Mar.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Jeu.</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Ven.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Sam.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903279">
                <a:tc>
                  <a:txBody>
                    <a:bodyPr/>
                    <a:lstStyle/>
                    <a:p>
                      <a:pPr algn="l"/>
                      <a:r>
                        <a:rPr lang="fr-CA" sz="1400">
                          <a:solidFill>
                            <a:srgbClr val="DCDCDC"/>
                          </a:solidFill>
                        </a:rPr>
                        <a:t>28</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29</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30</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31</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903279">
                <a:tc>
                  <a:txBody>
                    <a:bodyPr/>
                    <a:lstStyle/>
                    <a:p>
                      <a:pPr algn="l"/>
                      <a:r>
                        <a:rPr lang="fr-CA" sz="1400">
                          <a:solidFill>
                            <a:srgbClr val="000000"/>
                          </a:solidFill>
                        </a:rPr>
                        <a:t>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903279">
                <a:tc>
                  <a:txBody>
                    <a:bodyPr/>
                    <a:lstStyle/>
                    <a:p>
                      <a:pPr algn="l"/>
                      <a:r>
                        <a:rPr lang="fr-CA" sz="1400">
                          <a:solidFill>
                            <a:srgbClr val="000000"/>
                          </a:solidFill>
                        </a:rPr>
                        <a:t>11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903279">
                <a:tc>
                  <a:txBody>
                    <a:bodyPr/>
                    <a:lstStyle/>
                    <a:p>
                      <a:pPr algn="l"/>
                      <a:r>
                        <a:rPr lang="fr-CA" sz="1400">
                          <a:solidFill>
                            <a:srgbClr val="000000"/>
                          </a:solidFill>
                        </a:rPr>
                        <a:t>18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903279">
                <a:tc>
                  <a:txBody>
                    <a:bodyPr/>
                    <a:lstStyle/>
                    <a:p>
                      <a:pPr algn="l"/>
                      <a:r>
                        <a:rPr lang="fr-CA" sz="1400">
                          <a:solidFill>
                            <a:srgbClr val="000000"/>
                          </a:solidFill>
                        </a:rPr>
                        <a:t>25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1</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
        <p:nvSpPr>
          <p:cNvPr id="3" name="Espace réservé pour une image  2"/>
          <p:cNvSpPr>
            <a:spLocks noGrp="1"/>
          </p:cNvSpPr>
          <p:nvPr>
            <p:ph type="pic" sz="quarter" idx="13"/>
          </p:nvPr>
        </p:nvSpPr>
        <p:spPr/>
      </p:sp>
    </p:spTree>
    <p:extLst>
      <p:ext uri="{BB962C8B-B14F-4D97-AF65-F5344CB8AC3E}">
        <p14:creationId xmlns:p14="http://schemas.microsoft.com/office/powerpoint/2010/main" val="26660226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pour une image  2"/>
          <p:cNvSpPr>
            <a:spLocks noGrp="1"/>
          </p:cNvSpPr>
          <p:nvPr>
            <p:ph type="pic" sz="quarter" idx="13"/>
          </p:nvPr>
        </p:nvSpPr>
        <p:spPr/>
      </p:sp>
      <p:sp>
        <p:nvSpPr>
          <p:cNvPr id="6" name="Espace réservé pour une image  5"/>
          <p:cNvSpPr>
            <a:spLocks noGrp="1"/>
          </p:cNvSpPr>
          <p:nvPr>
            <p:ph type="pic" sz="quarter" idx="14"/>
          </p:nvPr>
        </p:nvSpPr>
        <p:spPr/>
      </p:sp>
      <p:sp>
        <p:nvSpPr>
          <p:cNvPr id="8" name="Espace réservé du texte 7"/>
          <p:cNvSpPr>
            <a:spLocks noGrp="1"/>
          </p:cNvSpPr>
          <p:nvPr>
            <p:ph type="body" sz="quarter" idx="15"/>
          </p:nvPr>
        </p:nvSpPr>
        <p:spPr/>
        <p:txBody>
          <a:bodyPr/>
          <a:lstStyle/>
          <a:p>
            <a:endParaRPr lang="fr-CA"/>
          </a:p>
        </p:txBody>
      </p:sp>
      <p:sp>
        <p:nvSpPr>
          <p:cNvPr id="10" name="Espace réservé du texte 9"/>
          <p:cNvSpPr>
            <a:spLocks noGrp="1"/>
          </p:cNvSpPr>
          <p:nvPr>
            <p:ph type="body" sz="quarter" idx="16"/>
          </p:nvPr>
        </p:nvSpPr>
        <p:spPr/>
        <p:txBody>
          <a:bodyPr/>
          <a:lstStyle/>
          <a:p>
            <a:endParaRPr lang="fr-CA"/>
          </a:p>
        </p:txBody>
      </p:sp>
      <p:sp>
        <p:nvSpPr>
          <p:cNvPr id="11" name="Espace réservé du texte 10"/>
          <p:cNvSpPr>
            <a:spLocks noGrp="1"/>
          </p:cNvSpPr>
          <p:nvPr>
            <p:ph type="body" sz="quarter" idx="17"/>
          </p:nvPr>
        </p:nvSpPr>
        <p:spPr/>
        <p:txBody>
          <a:bodyPr/>
          <a:lstStyle/>
          <a:p>
            <a:endParaRPr lang="fr-CA"/>
          </a:p>
        </p:txBody>
      </p:sp>
      <p:sp>
        <p:nvSpPr>
          <p:cNvPr id="13" name="Espace réservé pour une image  12"/>
          <p:cNvSpPr>
            <a:spLocks noGrp="1"/>
          </p:cNvSpPr>
          <p:nvPr>
            <p:ph type="pic" sz="quarter" idx="18"/>
          </p:nvPr>
        </p:nvSpPr>
        <p:spPr/>
      </p:sp>
    </p:spTree>
    <p:extLst>
      <p:ext uri="{BB962C8B-B14F-4D97-AF65-F5344CB8AC3E}">
        <p14:creationId xmlns:p14="http://schemas.microsoft.com/office/powerpoint/2010/main" val="13161372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6" hidden="1"/>
          <p:cNvSpPr>
            <a:spLocks noChangeArrowheads="1"/>
          </p:cNvSpPr>
          <p:nvPr/>
        </p:nvSpPr>
        <p:spPr bwMode="auto">
          <a:xfrm>
            <a:off x="1278434" y="1620168"/>
            <a:ext cx="2187575" cy="1725613"/>
          </a:xfrm>
          <a:prstGeom prst="rect">
            <a:avLst/>
          </a:prstGeom>
          <a:solidFill>
            <a:srgbClr val="FFFFFF"/>
          </a:solidFill>
          <a:ln w="9525" algn="ctr">
            <a:solidFill>
              <a:srgbClr val="808080"/>
            </a:solidFill>
            <a:round/>
            <a:headEnd/>
            <a:tailEnd/>
          </a:ln>
          <a:effectLst>
            <a:outerShdw dist="35921" dir="2700000" algn="ctr" rotWithShape="0">
              <a:srgbClr val="808080"/>
            </a:outerShdw>
          </a:effectLst>
        </p:spPr>
        <p:txBody>
          <a:bodyPr vert="horz" wrap="square" lIns="36576" tIns="36576" rIns="36576" bIns="36576"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9" name="Rectangle 19"/>
          <p:cNvSpPr>
            <a:spLocks noChangeArrowheads="1"/>
          </p:cNvSpPr>
          <p:nvPr/>
        </p:nvSpPr>
        <p:spPr bwMode="auto">
          <a:xfrm>
            <a:off x="2719388" y="1301692"/>
            <a:ext cx="7110413" cy="5845622"/>
          </a:xfrm>
          <a:prstGeom prst="roundRect">
            <a:avLst>
              <a:gd name="adj" fmla="val 3482"/>
            </a:avLst>
          </a:prstGeom>
          <a:solidFill>
            <a:srgbClr val="F07F09"/>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10" name="Text Box 20"/>
          <p:cNvSpPr txBox="1">
            <a:spLocks noChangeArrowheads="1" noChangeShapeType="1"/>
          </p:cNvSpPr>
          <p:nvPr>
            <p:custDataLst>
              <p:tags r:id="rId1"/>
            </p:custDataLst>
          </p:nvPr>
        </p:nvSpPr>
        <p:spPr bwMode="auto">
          <a:xfrm>
            <a:off x="2718594" y="406423"/>
            <a:ext cx="6621463" cy="658813"/>
          </a:xfrm>
          <a:prstGeom prst="rect">
            <a:avLst/>
          </a:prstGeom>
          <a:solidFill>
            <a:srgbClr val="FFFFFF"/>
          </a:solidFill>
          <a:ln>
            <a:noFill/>
          </a:ln>
          <a:effectLst/>
          <a:extLs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CA" altLang="fr-FR" sz="3600" b="1" i="0" u="none" strike="noStrike" kern="1200" cap="none" spc="0" normalizeH="0" baseline="0">
                <a:ln>
                  <a:noFill/>
                </a:ln>
                <a:solidFill>
                  <a:srgbClr val="F07F09"/>
                </a:solidFill>
                <a:effectLst>
                  <a:outerShdw blurRad="50800" dist="38100" dir="5400000" algn="t" rotWithShape="0">
                    <a:prstClr val="black">
                      <a:alpha val="40000"/>
                    </a:prstClr>
                  </a:outerShdw>
                </a:effectLst>
                <a:uLnTx/>
                <a:uFillTx/>
                <a:latin typeface="Arial" panose="020B0604020202020204"/>
                <a:ea typeface="+mn-ea"/>
                <a:cs typeface="Arial" pitchFamily="34" charset="0"/>
              </a:rPr>
              <a:t>Décembre 2018</a:t>
            </a:r>
            <a:endParaRPr kumimoji="0" lang="fr-CA" altLang="fr-FR" sz="1800" b="1" i="0" u="none" strike="noStrike" kern="1200" cap="none" spc="0" normalizeH="0" baseline="0" dirty="0">
              <a:ln>
                <a:noFill/>
              </a:ln>
              <a:solidFill>
                <a:prstClr val="black"/>
              </a:solidFill>
              <a:effectLst>
                <a:outerShdw blurRad="50800" dist="38100" dir="5400000" algn="t" rotWithShape="0">
                  <a:prstClr val="black">
                    <a:alpha val="40000"/>
                  </a:prstClr>
                </a:outerShdw>
              </a:effectLst>
              <a:uLnTx/>
              <a:uFillTx/>
              <a:latin typeface="Arial" panose="020B0604020202020204"/>
              <a:ea typeface="+mn-ea"/>
              <a:cs typeface="Arial" pitchFamily="34" charset="0"/>
            </a:endParaRPr>
          </a:p>
        </p:txBody>
      </p:sp>
      <p:sp>
        <p:nvSpPr>
          <p:cNvPr id="12" name="Control 21"/>
          <p:cNvSpPr>
            <a:spLocks noChangeArrowheads="1" noChangeShapeType="1"/>
          </p:cNvSpPr>
          <p:nvPr/>
        </p:nvSpPr>
        <p:spPr bwMode="auto">
          <a:xfrm>
            <a:off x="4764088" y="3433763"/>
            <a:ext cx="6745287" cy="5418137"/>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3DED1"/>
                  </a:outerShdw>
                </a:effectLst>
              </a14:hiddenEffects>
            </a:ext>
          </a:extLst>
        </p:spPr>
        <p:txBody>
          <a:bodyPr vert="horz" wrap="square" lIns="0" tIns="0" rIns="0" bIns="0" numCol="1" anchor="t" anchorCtr="0" compatLnSpc="1">
            <a:prstTxWarp prst="textNoShape">
              <a:avLst/>
            </a:prstTxWarp>
          </a:bodyPr>
          <a:lstStyle/>
          <a:p>
            <a:pPr marL="0" marR="0" lvl="0" indent="0" algn="l" defTabSz="997793" rtl="0" eaLnBrk="1" fontAlgn="auto" latinLnBrk="0" hangingPunct="1">
              <a:lnSpc>
                <a:spcPct val="100000"/>
              </a:lnSpc>
              <a:spcBef>
                <a:spcPts val="0"/>
              </a:spcBef>
              <a:spcAft>
                <a:spcPts val="0"/>
              </a:spcAft>
              <a:buClrTx/>
              <a:buSzTx/>
              <a:buFontTx/>
              <a:buNone/>
              <a:tabLst/>
              <a:defRPr/>
            </a:pPr>
            <a:endParaRPr kumimoji="0" lang="fr-CA" sz="2000" b="0" i="0" u="none" strike="noStrike" kern="1200" cap="none" spc="0" normalizeH="0" baseline="0" noProof="0">
              <a:ln>
                <a:noFill/>
              </a:ln>
              <a:solidFill>
                <a:prstClr val="black"/>
              </a:solidFill>
              <a:effectLst/>
              <a:uLnTx/>
              <a:uFillTx/>
              <a:latin typeface="Arial" panose="020B0604020202020204"/>
              <a:ea typeface="+mn-ea"/>
              <a:cs typeface="+mn-cs"/>
            </a:endParaRPr>
          </a:p>
        </p:txBody>
      </p:sp>
      <p:graphicFrame>
        <p:nvGraphicFramePr>
          <p:cNvPr id="13" name="Décembre"/>
          <p:cNvGraphicFramePr>
            <a:graphicFrameLocks noGrp="1"/>
          </p:cNvGraphicFramePr>
          <p:nvPr>
            <p:custDataLst>
              <p:tags r:id="rId2"/>
            </p:custDataLst>
            <p:extLst>
              <p:ext uri="{D42A27DB-BD31-4B8C-83A1-F6EECF244321}">
                <p14:modId xmlns:p14="http://schemas.microsoft.com/office/powerpoint/2010/main" val="2472438186"/>
              </p:ext>
            </p:extLst>
          </p:nvPr>
        </p:nvGraphicFramePr>
        <p:xfrm>
          <a:off x="2913449" y="1692176"/>
          <a:ext cx="6697131" cy="5184575"/>
        </p:xfrm>
        <a:graphic>
          <a:graphicData uri="http://schemas.openxmlformats.org/drawingml/2006/table">
            <a:tbl>
              <a:tblPr firstRow="1" bandRow="1">
                <a:tableStyleId>{5940675A-B579-460E-94D1-54222C63F5DA}</a:tableStyleId>
              </a:tblPr>
              <a:tblGrid>
                <a:gridCol w="956733">
                  <a:extLst>
                    <a:ext uri="{9D8B030D-6E8A-4147-A177-3AD203B41FA5}">
                      <a16:colId xmlns:a16="http://schemas.microsoft.com/office/drawing/2014/main" val="20000"/>
                    </a:ext>
                  </a:extLst>
                </a:gridCol>
                <a:gridCol w="956733">
                  <a:extLst>
                    <a:ext uri="{9D8B030D-6E8A-4147-A177-3AD203B41FA5}">
                      <a16:colId xmlns:a16="http://schemas.microsoft.com/office/drawing/2014/main" val="20001"/>
                    </a:ext>
                  </a:extLst>
                </a:gridCol>
                <a:gridCol w="956733">
                  <a:extLst>
                    <a:ext uri="{9D8B030D-6E8A-4147-A177-3AD203B41FA5}">
                      <a16:colId xmlns:a16="http://schemas.microsoft.com/office/drawing/2014/main" val="20002"/>
                    </a:ext>
                  </a:extLst>
                </a:gridCol>
                <a:gridCol w="956733">
                  <a:extLst>
                    <a:ext uri="{9D8B030D-6E8A-4147-A177-3AD203B41FA5}">
                      <a16:colId xmlns:a16="http://schemas.microsoft.com/office/drawing/2014/main" val="20003"/>
                    </a:ext>
                  </a:extLst>
                </a:gridCol>
                <a:gridCol w="956733">
                  <a:extLst>
                    <a:ext uri="{9D8B030D-6E8A-4147-A177-3AD203B41FA5}">
                      <a16:colId xmlns:a16="http://schemas.microsoft.com/office/drawing/2014/main" val="20004"/>
                    </a:ext>
                  </a:extLst>
                </a:gridCol>
                <a:gridCol w="956733">
                  <a:extLst>
                    <a:ext uri="{9D8B030D-6E8A-4147-A177-3AD203B41FA5}">
                      <a16:colId xmlns:a16="http://schemas.microsoft.com/office/drawing/2014/main" val="20005"/>
                    </a:ext>
                  </a:extLst>
                </a:gridCol>
                <a:gridCol w="956733">
                  <a:extLst>
                    <a:ext uri="{9D8B030D-6E8A-4147-A177-3AD203B41FA5}">
                      <a16:colId xmlns:a16="http://schemas.microsoft.com/office/drawing/2014/main" val="20006"/>
                    </a:ext>
                  </a:extLst>
                </a:gridCol>
              </a:tblGrid>
              <a:tr h="569039">
                <a:tc>
                  <a:txBody>
                    <a:bodyPr/>
                    <a:lstStyle/>
                    <a:p>
                      <a:pPr algn="ctr"/>
                      <a:r>
                        <a:rPr lang="fr-CA" sz="1600" b="1" dirty="0"/>
                        <a:t>Dim.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Lun.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Mar.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Mer.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Jeu.</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Ven.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fr-CA" sz="1600" b="1" dirty="0"/>
                        <a:t>Sam.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769256">
                <a:tc>
                  <a:txBody>
                    <a:bodyPr/>
                    <a:lstStyle/>
                    <a:p>
                      <a:pPr algn="l"/>
                      <a:r>
                        <a:rPr lang="fr-CA" sz="1400">
                          <a:solidFill>
                            <a:srgbClr val="DCDCDC"/>
                          </a:solidFill>
                        </a:rPr>
                        <a:t>25</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26</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27</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28</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29</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DCDCDC"/>
                          </a:solidFill>
                        </a:rPr>
                        <a:t>30</a:t>
                      </a:r>
                      <a:endParaRPr lang="fr-CA" sz="1400" dirty="0">
                        <a:solidFill>
                          <a:srgbClr val="DCDCDC"/>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769256">
                <a:tc>
                  <a:txBody>
                    <a:bodyPr/>
                    <a:lstStyle/>
                    <a:p>
                      <a:pPr algn="l"/>
                      <a:r>
                        <a:rPr lang="fr-CA" sz="1400">
                          <a:solidFill>
                            <a:srgbClr val="000000"/>
                          </a:solidFill>
                        </a:rPr>
                        <a:t>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769256">
                <a:tc>
                  <a:txBody>
                    <a:bodyPr/>
                    <a:lstStyle/>
                    <a:p>
                      <a:pPr algn="l"/>
                      <a:r>
                        <a:rPr lang="fr-CA" sz="1400">
                          <a:solidFill>
                            <a:srgbClr val="000000"/>
                          </a:solidFill>
                        </a:rPr>
                        <a:t>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769256">
                <a:tc>
                  <a:txBody>
                    <a:bodyPr/>
                    <a:lstStyle/>
                    <a:p>
                      <a:pPr algn="l"/>
                      <a:r>
                        <a:rPr lang="fr-CA" sz="1400">
                          <a:solidFill>
                            <a:srgbClr val="000000"/>
                          </a:solidFill>
                        </a:rPr>
                        <a:t>16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19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22</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769256">
                <a:tc>
                  <a:txBody>
                    <a:bodyPr/>
                    <a:lstStyle/>
                    <a:p>
                      <a:pPr algn="l"/>
                      <a:r>
                        <a:rPr lang="fr-CA" sz="1400">
                          <a:solidFill>
                            <a:srgbClr val="000000"/>
                          </a:solidFill>
                        </a:rPr>
                        <a:t>23</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24</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25</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26</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27</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28</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29</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769256">
                <a:tc>
                  <a:txBody>
                    <a:bodyPr/>
                    <a:lstStyle/>
                    <a:p>
                      <a:pPr algn="l"/>
                      <a:r>
                        <a:rPr lang="fr-CA" sz="1400">
                          <a:solidFill>
                            <a:srgbClr val="000000"/>
                          </a:solidFill>
                        </a:rPr>
                        <a:t>30</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000000"/>
                          </a:solidFill>
                        </a:rPr>
                        <a:t>31</a:t>
                      </a:r>
                      <a:endParaRPr lang="fr-CA" sz="1400" dirty="0">
                        <a:solidFill>
                          <a:srgbClr val="000000"/>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1</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2</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3</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4</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l"/>
                      <a:r>
                        <a:rPr lang="fr-CA" sz="1400">
                          <a:solidFill>
                            <a:srgbClr val="C8C8C8"/>
                          </a:solidFill>
                        </a:rPr>
                        <a:t>5</a:t>
                      </a:r>
                      <a:endParaRPr lang="fr-CA" sz="1400" dirty="0">
                        <a:solidFill>
                          <a:srgbClr val="C8C8C8"/>
                        </a:solidFill>
                      </a:endParaRPr>
                    </a:p>
                  </a:txBody>
                  <a:tcPr>
                    <a:lnL w="9525" cap="flat" cmpd="sng" algn="ctr">
                      <a:solidFill>
                        <a:schemeClr val="tx1">
                          <a:lumMod val="75000"/>
                          <a:lumOff val="25000"/>
                        </a:schemeClr>
                      </a:solidFill>
                      <a:prstDash val="solid"/>
                      <a:round/>
                      <a:headEnd type="none" w="med" len="med"/>
                      <a:tailEnd type="none" w="med" len="med"/>
                    </a:lnL>
                    <a:lnR w="9525" cap="flat" cmpd="sng" algn="ctr">
                      <a:solidFill>
                        <a:schemeClr val="tx1">
                          <a:lumMod val="75000"/>
                          <a:lumOff val="25000"/>
                        </a:schemeClr>
                      </a:solidFill>
                      <a:prstDash val="solid"/>
                      <a:round/>
                      <a:headEnd type="none" w="med" len="med"/>
                      <a:tailEnd type="none" w="med" len="med"/>
                    </a:lnR>
                    <a:lnT w="9525" cap="flat" cmpd="sng" algn="ctr">
                      <a:solidFill>
                        <a:schemeClr val="tx1">
                          <a:lumMod val="75000"/>
                          <a:lumOff val="25000"/>
                        </a:schemeClr>
                      </a:solidFill>
                      <a:prstDash val="solid"/>
                      <a:round/>
                      <a:headEnd type="none" w="med" len="med"/>
                      <a:tailEnd type="none" w="med" len="med"/>
                    </a:lnT>
                    <a:lnB w="9525"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74863016"/>
                  </a:ext>
                </a:extLst>
              </a:tr>
            </a:tbl>
          </a:graphicData>
        </a:graphic>
      </p:graphicFrame>
      <p:sp>
        <p:nvSpPr>
          <p:cNvPr id="2" name="Espace réservé pour une image  1"/>
          <p:cNvSpPr>
            <a:spLocks noGrp="1"/>
          </p:cNvSpPr>
          <p:nvPr>
            <p:ph type="pic" sz="quarter" idx="13"/>
          </p:nvPr>
        </p:nvSpPr>
        <p:spPr/>
      </p:sp>
    </p:spTree>
    <p:extLst>
      <p:ext uri="{BB962C8B-B14F-4D97-AF65-F5344CB8AC3E}">
        <p14:creationId xmlns:p14="http://schemas.microsoft.com/office/powerpoint/2010/main" val="20959713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94AE982-F9DD-4EFB-B934-0E8C5E9E93D1}"/>
              </a:ext>
            </a:extLst>
          </p:cNvPr>
          <p:cNvSpPr/>
          <p:nvPr/>
        </p:nvSpPr>
        <p:spPr>
          <a:xfrm>
            <a:off x="-2105942" y="756072"/>
            <a:ext cx="1944216" cy="23762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a:t>Page blanche pour un montage sur 11X17. Peu être changé à une disposition avec contenu.</a:t>
            </a:r>
          </a:p>
        </p:txBody>
      </p:sp>
    </p:spTree>
    <p:extLst>
      <p:ext uri="{BB962C8B-B14F-4D97-AF65-F5344CB8AC3E}">
        <p14:creationId xmlns:p14="http://schemas.microsoft.com/office/powerpoint/2010/main" val="6953553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Janvier2"/>
          <p:cNvGraphicFramePr>
            <a:graphicFrameLocks noGrp="1"/>
          </p:cNvGraphicFramePr>
          <p:nvPr>
            <p:custDataLst>
              <p:tags r:id="rId1"/>
            </p:custDataLst>
            <p:extLst>
              <p:ext uri="{D42A27DB-BD31-4B8C-83A1-F6EECF244321}">
                <p14:modId xmlns:p14="http://schemas.microsoft.com/office/powerpoint/2010/main" val="2274477563"/>
              </p:ext>
            </p:extLst>
          </p:nvPr>
        </p:nvGraphicFramePr>
        <p:xfrm>
          <a:off x="330618" y="643064"/>
          <a:ext cx="2268000" cy="1728000"/>
        </p:xfrm>
        <a:graphic>
          <a:graphicData uri="http://schemas.openxmlformats.org/drawingml/2006/table">
            <a:tbl>
              <a:tblPr firstRow="1" bandRow="1">
                <a:tableStyleId>{912C8C85-51F0-491E-9774-3900AFEF0FD7}</a:tableStyleId>
              </a:tblPr>
              <a:tblGrid>
                <a:gridCol w="324000">
                  <a:extLst>
                    <a:ext uri="{9D8B030D-6E8A-4147-A177-3AD203B41FA5}">
                      <a16:colId xmlns:a16="http://schemas.microsoft.com/office/drawing/2014/main" val="20000"/>
                    </a:ext>
                  </a:extLst>
                </a:gridCol>
                <a:gridCol w="324000">
                  <a:extLst>
                    <a:ext uri="{9D8B030D-6E8A-4147-A177-3AD203B41FA5}">
                      <a16:colId xmlns:a16="http://schemas.microsoft.com/office/drawing/2014/main" val="20001"/>
                    </a:ext>
                  </a:extLst>
                </a:gridCol>
                <a:gridCol w="324000">
                  <a:extLst>
                    <a:ext uri="{9D8B030D-6E8A-4147-A177-3AD203B41FA5}">
                      <a16:colId xmlns:a16="http://schemas.microsoft.com/office/drawing/2014/main" val="20002"/>
                    </a:ext>
                  </a:extLst>
                </a:gridCol>
                <a:gridCol w="324000">
                  <a:extLst>
                    <a:ext uri="{9D8B030D-6E8A-4147-A177-3AD203B41FA5}">
                      <a16:colId xmlns:a16="http://schemas.microsoft.com/office/drawing/2014/main" val="20003"/>
                    </a:ext>
                  </a:extLst>
                </a:gridCol>
                <a:gridCol w="324000">
                  <a:extLst>
                    <a:ext uri="{9D8B030D-6E8A-4147-A177-3AD203B41FA5}">
                      <a16:colId xmlns:a16="http://schemas.microsoft.com/office/drawing/2014/main" val="20004"/>
                    </a:ext>
                  </a:extLst>
                </a:gridCol>
                <a:gridCol w="324000">
                  <a:extLst>
                    <a:ext uri="{9D8B030D-6E8A-4147-A177-3AD203B41FA5}">
                      <a16:colId xmlns:a16="http://schemas.microsoft.com/office/drawing/2014/main" val="20005"/>
                    </a:ext>
                  </a:extLst>
                </a:gridCol>
                <a:gridCol w="324000">
                  <a:extLst>
                    <a:ext uri="{9D8B030D-6E8A-4147-A177-3AD203B41FA5}">
                      <a16:colId xmlns:a16="http://schemas.microsoft.com/office/drawing/2014/main" val="20006"/>
                    </a:ext>
                  </a:extLst>
                </a:gridCol>
              </a:tblGrid>
              <a:tr h="288000">
                <a:tc>
                  <a:txBody>
                    <a:bodyPr/>
                    <a:lstStyle/>
                    <a:p>
                      <a:pPr algn="ctr"/>
                      <a:r>
                        <a:rPr lang="fr-CA" sz="800" dirty="0">
                          <a:solidFill>
                            <a:schemeClr val="tx1">
                              <a:lumMod val="85000"/>
                              <a:lumOff val="15000"/>
                            </a:schemeClr>
                          </a:solidFill>
                        </a:rPr>
                        <a:t>Dim.</a:t>
                      </a:r>
                      <a:endParaRPr lang="fr-CA" sz="800" b="1" dirty="0">
                        <a:solidFill>
                          <a:schemeClr val="tx1">
                            <a:lumMod val="85000"/>
                            <a:lumOff val="15000"/>
                          </a:schemeClr>
                        </a:solidFill>
                      </a:endParaRPr>
                    </a:p>
                  </a:txBody>
                  <a:tcPr marL="18000" marR="18000" marT="36000" marB="36000" anchor="ctr">
                    <a:lnL w="9525" cap="flat" cmpd="sng" algn="ctr">
                      <a:noFill/>
                      <a:prstDash val="soli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Lun.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Mar.</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Mer.</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Jeu.</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Ven.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Sam.</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9525" cap="flat" cmpd="sng" algn="ctr">
                      <a:noFill/>
                      <a:prstDash val="soli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88000">
                <a:tc>
                  <a:txBody>
                    <a:bodyPr/>
                    <a:lstStyle/>
                    <a:p>
                      <a:pPr algn="ctr"/>
                      <a:r>
                        <a:rPr lang="fr-CA" sz="900">
                          <a:solidFill>
                            <a:srgbClr val="DCDCDC"/>
                          </a:solidFill>
                        </a:rPr>
                        <a:t>30</a:t>
                      </a:r>
                      <a:endParaRPr lang="fr-CA" sz="900" dirty="0">
                        <a:solidFill>
                          <a:srgbClr val="DCDCDC"/>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31</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88000">
                <a:tc>
                  <a:txBody>
                    <a:bodyPr/>
                    <a:lstStyle/>
                    <a:p>
                      <a:pPr algn="ctr"/>
                      <a:r>
                        <a:rPr lang="fr-CA" sz="900">
                          <a:solidFill>
                            <a:srgbClr val="000000"/>
                          </a:solidFill>
                        </a:rPr>
                        <a:t>6</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88000">
                <a:tc>
                  <a:txBody>
                    <a:bodyPr/>
                    <a:lstStyle/>
                    <a:p>
                      <a:pPr algn="ctr"/>
                      <a:r>
                        <a:rPr lang="fr-CA" sz="900">
                          <a:solidFill>
                            <a:srgbClr val="000000"/>
                          </a:solidFill>
                        </a:rPr>
                        <a:t>13</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88000">
                <a:tc>
                  <a:txBody>
                    <a:bodyPr/>
                    <a:lstStyle/>
                    <a:p>
                      <a:pPr algn="ctr"/>
                      <a:r>
                        <a:rPr lang="fr-CA" sz="900">
                          <a:solidFill>
                            <a:srgbClr val="000000"/>
                          </a:solidFill>
                        </a:rPr>
                        <a:t>20</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88000">
                <a:tc>
                  <a:txBody>
                    <a:bodyPr/>
                    <a:lstStyle/>
                    <a:p>
                      <a:pPr algn="ctr"/>
                      <a:r>
                        <a:rPr lang="fr-CA" sz="900">
                          <a:solidFill>
                            <a:srgbClr val="000000"/>
                          </a:solidFill>
                        </a:rPr>
                        <a:t>27</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1</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2</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à coins arrondis 6"/>
          <p:cNvSpPr/>
          <p:nvPr>
            <p:custDataLst>
              <p:tags r:id="rId2"/>
            </p:custDataLst>
          </p:nvPr>
        </p:nvSpPr>
        <p:spPr>
          <a:xfrm>
            <a:off x="314475" y="447301"/>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97793" rtl="0" eaLnBrk="1" fontAlgn="auto" latinLnBrk="0" hangingPunct="1">
              <a:lnSpc>
                <a:spcPct val="100000"/>
              </a:lnSpc>
              <a:spcBef>
                <a:spcPts val="0"/>
              </a:spcBef>
              <a:spcAft>
                <a:spcPts val="0"/>
              </a:spcAft>
              <a:buClrTx/>
              <a:buSzTx/>
              <a:buFontTx/>
              <a:buNone/>
              <a:tabLst/>
              <a:defRPr/>
            </a:pPr>
            <a:r>
              <a:rPr kumimoji="0" lang="fr-CA" sz="1050" b="1" i="0" u="none" strike="noStrike" kern="1200" cap="none" spc="0" normalizeH="0" baseline="0">
                <a:ln>
                  <a:noFill/>
                </a:ln>
                <a:solidFill>
                  <a:prstClr val="white"/>
                </a:solidFill>
                <a:effectLst/>
                <a:uLnTx/>
                <a:uFillTx/>
                <a:latin typeface="Arial" panose="020B0604020202020204"/>
                <a:ea typeface="+mn-ea"/>
                <a:cs typeface="+mn-cs"/>
              </a:rPr>
              <a:t>Janvier 2018</a:t>
            </a:r>
          </a:p>
        </p:txBody>
      </p:sp>
      <p:graphicFrame>
        <p:nvGraphicFramePr>
          <p:cNvPr id="10" name="Février2"/>
          <p:cNvGraphicFramePr>
            <a:graphicFrameLocks noGrp="1"/>
          </p:cNvGraphicFramePr>
          <p:nvPr>
            <p:custDataLst>
              <p:tags r:id="rId3"/>
            </p:custDataLst>
            <p:extLst>
              <p:ext uri="{D42A27DB-BD31-4B8C-83A1-F6EECF244321}">
                <p14:modId xmlns:p14="http://schemas.microsoft.com/office/powerpoint/2010/main" val="1456994793"/>
              </p:ext>
            </p:extLst>
          </p:nvPr>
        </p:nvGraphicFramePr>
        <p:xfrm>
          <a:off x="2698017" y="643063"/>
          <a:ext cx="2268000" cy="1728000"/>
        </p:xfrm>
        <a:graphic>
          <a:graphicData uri="http://schemas.openxmlformats.org/drawingml/2006/table">
            <a:tbl>
              <a:tblPr firstRow="1" bandRow="1">
                <a:tableStyleId>{912C8C85-51F0-491E-9774-3900AFEF0FD7}</a:tableStyleId>
              </a:tblPr>
              <a:tblGrid>
                <a:gridCol w="324000">
                  <a:extLst>
                    <a:ext uri="{9D8B030D-6E8A-4147-A177-3AD203B41FA5}">
                      <a16:colId xmlns:a16="http://schemas.microsoft.com/office/drawing/2014/main" val="20000"/>
                    </a:ext>
                  </a:extLst>
                </a:gridCol>
                <a:gridCol w="324000">
                  <a:extLst>
                    <a:ext uri="{9D8B030D-6E8A-4147-A177-3AD203B41FA5}">
                      <a16:colId xmlns:a16="http://schemas.microsoft.com/office/drawing/2014/main" val="20001"/>
                    </a:ext>
                  </a:extLst>
                </a:gridCol>
                <a:gridCol w="324000">
                  <a:extLst>
                    <a:ext uri="{9D8B030D-6E8A-4147-A177-3AD203B41FA5}">
                      <a16:colId xmlns:a16="http://schemas.microsoft.com/office/drawing/2014/main" val="20002"/>
                    </a:ext>
                  </a:extLst>
                </a:gridCol>
                <a:gridCol w="324000">
                  <a:extLst>
                    <a:ext uri="{9D8B030D-6E8A-4147-A177-3AD203B41FA5}">
                      <a16:colId xmlns:a16="http://schemas.microsoft.com/office/drawing/2014/main" val="20003"/>
                    </a:ext>
                  </a:extLst>
                </a:gridCol>
                <a:gridCol w="324000">
                  <a:extLst>
                    <a:ext uri="{9D8B030D-6E8A-4147-A177-3AD203B41FA5}">
                      <a16:colId xmlns:a16="http://schemas.microsoft.com/office/drawing/2014/main" val="20004"/>
                    </a:ext>
                  </a:extLst>
                </a:gridCol>
                <a:gridCol w="324000">
                  <a:extLst>
                    <a:ext uri="{9D8B030D-6E8A-4147-A177-3AD203B41FA5}">
                      <a16:colId xmlns:a16="http://schemas.microsoft.com/office/drawing/2014/main" val="20005"/>
                    </a:ext>
                  </a:extLst>
                </a:gridCol>
                <a:gridCol w="324000">
                  <a:extLst>
                    <a:ext uri="{9D8B030D-6E8A-4147-A177-3AD203B41FA5}">
                      <a16:colId xmlns:a16="http://schemas.microsoft.com/office/drawing/2014/main" val="20006"/>
                    </a:ext>
                  </a:extLst>
                </a:gridCol>
              </a:tblGrid>
              <a:tr h="288000">
                <a:tc>
                  <a:txBody>
                    <a:bodyPr/>
                    <a:lstStyle/>
                    <a:p>
                      <a:pPr algn="ctr"/>
                      <a:r>
                        <a:rPr lang="fr-CA" sz="800" dirty="0">
                          <a:solidFill>
                            <a:schemeClr val="tx1">
                              <a:lumMod val="85000"/>
                              <a:lumOff val="15000"/>
                            </a:schemeClr>
                          </a:solidFill>
                        </a:rPr>
                        <a:t>Dim.</a:t>
                      </a:r>
                      <a:endParaRPr lang="fr-CA" sz="800" b="1" dirty="0">
                        <a:solidFill>
                          <a:schemeClr val="tx1">
                            <a:lumMod val="85000"/>
                            <a:lumOff val="15000"/>
                          </a:schemeClr>
                        </a:solidFill>
                      </a:endParaRPr>
                    </a:p>
                  </a:txBody>
                  <a:tcPr marL="18000" marR="18000" marT="36000" marB="36000" anchor="ctr">
                    <a:lnL w="9525" cap="flat" cmpd="sng" algn="ctr">
                      <a:noFill/>
                      <a:prstDash val="soli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Lun.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Mar.</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Mer.</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Jeu.</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Ven.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Sam.</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9525" cap="flat" cmpd="sng" algn="ctr">
                      <a:noFill/>
                      <a:prstDash val="soli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88000">
                <a:tc>
                  <a:txBody>
                    <a:bodyPr/>
                    <a:lstStyle/>
                    <a:p>
                      <a:pPr algn="ctr"/>
                      <a:r>
                        <a:rPr lang="fr-CA" sz="900">
                          <a:solidFill>
                            <a:srgbClr val="DCDCDC"/>
                          </a:solidFill>
                        </a:rPr>
                        <a:t>27</a:t>
                      </a:r>
                      <a:endParaRPr lang="fr-CA" sz="900" dirty="0">
                        <a:solidFill>
                          <a:srgbClr val="DCDCDC"/>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28</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29</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30</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31</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88000">
                <a:tc>
                  <a:txBody>
                    <a:bodyPr/>
                    <a:lstStyle/>
                    <a:p>
                      <a:pPr algn="ctr"/>
                      <a:r>
                        <a:rPr lang="fr-CA" sz="900">
                          <a:solidFill>
                            <a:srgbClr val="000000"/>
                          </a:solidFill>
                        </a:rPr>
                        <a:t>3</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88000">
                <a:tc>
                  <a:txBody>
                    <a:bodyPr/>
                    <a:lstStyle/>
                    <a:p>
                      <a:pPr algn="ctr"/>
                      <a:r>
                        <a:rPr lang="fr-CA" sz="900">
                          <a:solidFill>
                            <a:srgbClr val="000000"/>
                          </a:solidFill>
                        </a:rPr>
                        <a:t>10</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88000">
                <a:tc>
                  <a:txBody>
                    <a:bodyPr/>
                    <a:lstStyle/>
                    <a:p>
                      <a:pPr algn="ctr"/>
                      <a:r>
                        <a:rPr lang="fr-CA" sz="900">
                          <a:solidFill>
                            <a:srgbClr val="000000"/>
                          </a:solidFill>
                        </a:rPr>
                        <a:t>17</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88000">
                <a:tc>
                  <a:txBody>
                    <a:bodyPr/>
                    <a:lstStyle/>
                    <a:p>
                      <a:pPr algn="ctr"/>
                      <a:r>
                        <a:rPr lang="fr-CA" sz="900">
                          <a:solidFill>
                            <a:srgbClr val="000000"/>
                          </a:solidFill>
                        </a:rPr>
                        <a:t>24</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tc>
                  <a:txBody>
                    <a:bodyPr/>
                    <a:lstStyle/>
                    <a:p>
                      <a:pPr algn="ctr"/>
                      <a:r>
                        <a:rPr lang="fr-CA" sz="900">
                          <a:solidFill>
                            <a:srgbClr val="000000"/>
                          </a:solidFill>
                        </a:rPr>
                        <a:t>25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tc>
                  <a:txBody>
                    <a:bodyPr/>
                    <a:lstStyle/>
                    <a:p>
                      <a:pPr algn="ctr"/>
                      <a:r>
                        <a:rPr lang="fr-CA" sz="900">
                          <a:solidFill>
                            <a:srgbClr val="000000"/>
                          </a:solidFill>
                        </a:rPr>
                        <a:t>26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tc>
                  <a:txBody>
                    <a:bodyPr/>
                    <a:lstStyle/>
                    <a:p>
                      <a:pPr algn="ctr"/>
                      <a:r>
                        <a:rPr lang="fr-CA" sz="900">
                          <a:solidFill>
                            <a:srgbClr val="000000"/>
                          </a:solidFill>
                        </a:rPr>
                        <a:t>27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tc>
                  <a:txBody>
                    <a:bodyPr/>
                    <a:lstStyle/>
                    <a:p>
                      <a:pPr algn="ctr"/>
                      <a:r>
                        <a:rPr lang="fr-CA" sz="900">
                          <a:solidFill>
                            <a:srgbClr val="000000"/>
                          </a:solidFill>
                        </a:rPr>
                        <a:t>28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tc>
                  <a:txBody>
                    <a:bodyPr/>
                    <a:lstStyle/>
                    <a:p>
                      <a:pPr algn="ctr"/>
                      <a:r>
                        <a:rPr lang="fr-CA" sz="900">
                          <a:solidFill>
                            <a:srgbClr val="C8C8C8"/>
                          </a:solidFill>
                        </a:rPr>
                        <a:t>1</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tc>
                  <a:txBody>
                    <a:bodyPr/>
                    <a:lstStyle/>
                    <a:p>
                      <a:pPr algn="ctr"/>
                      <a:r>
                        <a:rPr lang="fr-CA" sz="900">
                          <a:solidFill>
                            <a:srgbClr val="C8C8C8"/>
                          </a:solidFill>
                        </a:rPr>
                        <a:t>2</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11" name="Rectangle à coins arrondis 10"/>
          <p:cNvSpPr/>
          <p:nvPr>
            <p:custDataLst>
              <p:tags r:id="rId4"/>
            </p:custDataLst>
          </p:nvPr>
        </p:nvSpPr>
        <p:spPr>
          <a:xfrm>
            <a:off x="2681874" y="447301"/>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97793" rtl="0" eaLnBrk="1" fontAlgn="auto" latinLnBrk="0" hangingPunct="1">
              <a:lnSpc>
                <a:spcPct val="100000"/>
              </a:lnSpc>
              <a:spcBef>
                <a:spcPts val="0"/>
              </a:spcBef>
              <a:spcAft>
                <a:spcPts val="0"/>
              </a:spcAft>
              <a:buClrTx/>
              <a:buSzTx/>
              <a:buFontTx/>
              <a:buNone/>
              <a:tabLst/>
              <a:defRPr/>
            </a:pPr>
            <a:r>
              <a:rPr kumimoji="0" lang="fr-CA" sz="1050" b="1" i="0" u="none" strike="noStrike" kern="1200" cap="none" spc="0" normalizeH="0" baseline="0">
                <a:ln>
                  <a:noFill/>
                </a:ln>
                <a:solidFill>
                  <a:prstClr val="white"/>
                </a:solidFill>
                <a:effectLst/>
                <a:uLnTx/>
                <a:uFillTx/>
                <a:latin typeface="Arial" panose="020B0604020202020204"/>
                <a:ea typeface="+mn-ea"/>
                <a:cs typeface="+mn-cs"/>
              </a:rPr>
              <a:t>Février 2018</a:t>
            </a:r>
          </a:p>
        </p:txBody>
      </p:sp>
      <p:graphicFrame>
        <p:nvGraphicFramePr>
          <p:cNvPr id="12" name="Mars2"/>
          <p:cNvGraphicFramePr>
            <a:graphicFrameLocks noGrp="1"/>
          </p:cNvGraphicFramePr>
          <p:nvPr>
            <p:custDataLst>
              <p:tags r:id="rId5"/>
            </p:custDataLst>
            <p:extLst>
              <p:ext uri="{D42A27DB-BD31-4B8C-83A1-F6EECF244321}">
                <p14:modId xmlns:p14="http://schemas.microsoft.com/office/powerpoint/2010/main" val="923433889"/>
              </p:ext>
            </p:extLst>
          </p:nvPr>
        </p:nvGraphicFramePr>
        <p:xfrm>
          <a:off x="5069064" y="643060"/>
          <a:ext cx="2268000" cy="1728000"/>
        </p:xfrm>
        <a:graphic>
          <a:graphicData uri="http://schemas.openxmlformats.org/drawingml/2006/table">
            <a:tbl>
              <a:tblPr firstRow="1" bandRow="1">
                <a:tableStyleId>{912C8C85-51F0-491E-9774-3900AFEF0FD7}</a:tableStyleId>
              </a:tblPr>
              <a:tblGrid>
                <a:gridCol w="324000">
                  <a:extLst>
                    <a:ext uri="{9D8B030D-6E8A-4147-A177-3AD203B41FA5}">
                      <a16:colId xmlns:a16="http://schemas.microsoft.com/office/drawing/2014/main" val="20000"/>
                    </a:ext>
                  </a:extLst>
                </a:gridCol>
                <a:gridCol w="324000">
                  <a:extLst>
                    <a:ext uri="{9D8B030D-6E8A-4147-A177-3AD203B41FA5}">
                      <a16:colId xmlns:a16="http://schemas.microsoft.com/office/drawing/2014/main" val="20001"/>
                    </a:ext>
                  </a:extLst>
                </a:gridCol>
                <a:gridCol w="324000">
                  <a:extLst>
                    <a:ext uri="{9D8B030D-6E8A-4147-A177-3AD203B41FA5}">
                      <a16:colId xmlns:a16="http://schemas.microsoft.com/office/drawing/2014/main" val="20002"/>
                    </a:ext>
                  </a:extLst>
                </a:gridCol>
                <a:gridCol w="324000">
                  <a:extLst>
                    <a:ext uri="{9D8B030D-6E8A-4147-A177-3AD203B41FA5}">
                      <a16:colId xmlns:a16="http://schemas.microsoft.com/office/drawing/2014/main" val="20003"/>
                    </a:ext>
                  </a:extLst>
                </a:gridCol>
                <a:gridCol w="324000">
                  <a:extLst>
                    <a:ext uri="{9D8B030D-6E8A-4147-A177-3AD203B41FA5}">
                      <a16:colId xmlns:a16="http://schemas.microsoft.com/office/drawing/2014/main" val="20004"/>
                    </a:ext>
                  </a:extLst>
                </a:gridCol>
                <a:gridCol w="324000">
                  <a:extLst>
                    <a:ext uri="{9D8B030D-6E8A-4147-A177-3AD203B41FA5}">
                      <a16:colId xmlns:a16="http://schemas.microsoft.com/office/drawing/2014/main" val="20005"/>
                    </a:ext>
                  </a:extLst>
                </a:gridCol>
                <a:gridCol w="324000">
                  <a:extLst>
                    <a:ext uri="{9D8B030D-6E8A-4147-A177-3AD203B41FA5}">
                      <a16:colId xmlns:a16="http://schemas.microsoft.com/office/drawing/2014/main" val="20006"/>
                    </a:ext>
                  </a:extLst>
                </a:gridCol>
              </a:tblGrid>
              <a:tr h="246857">
                <a:tc>
                  <a:txBody>
                    <a:bodyPr/>
                    <a:lstStyle/>
                    <a:p>
                      <a:pPr algn="ctr"/>
                      <a:r>
                        <a:rPr lang="fr-CA" sz="800" dirty="0">
                          <a:solidFill>
                            <a:schemeClr val="tx1">
                              <a:lumMod val="85000"/>
                              <a:lumOff val="15000"/>
                            </a:schemeClr>
                          </a:solidFill>
                        </a:rPr>
                        <a:t>Dim.</a:t>
                      </a:r>
                      <a:endParaRPr lang="fr-CA" sz="800" b="1" dirty="0">
                        <a:solidFill>
                          <a:schemeClr val="tx1">
                            <a:lumMod val="85000"/>
                            <a:lumOff val="15000"/>
                          </a:schemeClr>
                        </a:solidFill>
                      </a:endParaRPr>
                    </a:p>
                  </a:txBody>
                  <a:tcPr marL="18000" marR="18000" marT="36000" marB="36000" anchor="ctr">
                    <a:lnL w="9525" cap="flat" cmpd="sng" algn="ctr">
                      <a:noFill/>
                      <a:prstDash val="soli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Lun.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Mar.</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Mer.</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Jeu.</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Ven.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Sam.</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9525" cap="flat" cmpd="sng" algn="ctr">
                      <a:noFill/>
                      <a:prstDash val="soli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46857">
                <a:tc>
                  <a:txBody>
                    <a:bodyPr/>
                    <a:lstStyle/>
                    <a:p>
                      <a:pPr algn="ctr"/>
                      <a:r>
                        <a:rPr lang="fr-CA" sz="900">
                          <a:solidFill>
                            <a:srgbClr val="DCDCDC"/>
                          </a:solidFill>
                        </a:rPr>
                        <a:t>24</a:t>
                      </a:r>
                      <a:endParaRPr lang="fr-CA" sz="900" dirty="0">
                        <a:solidFill>
                          <a:srgbClr val="DCDCDC"/>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25</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26</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27</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28</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46857">
                <a:tc>
                  <a:txBody>
                    <a:bodyPr/>
                    <a:lstStyle/>
                    <a:p>
                      <a:pPr algn="ctr"/>
                      <a:r>
                        <a:rPr lang="fr-CA" sz="900">
                          <a:solidFill>
                            <a:srgbClr val="000000"/>
                          </a:solidFill>
                        </a:rPr>
                        <a:t>3</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46857">
                <a:tc>
                  <a:txBody>
                    <a:bodyPr/>
                    <a:lstStyle/>
                    <a:p>
                      <a:pPr algn="ctr"/>
                      <a:r>
                        <a:rPr lang="fr-CA" sz="900">
                          <a:solidFill>
                            <a:srgbClr val="000000"/>
                          </a:solidFill>
                        </a:rPr>
                        <a:t>10</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46857">
                <a:tc>
                  <a:txBody>
                    <a:bodyPr/>
                    <a:lstStyle/>
                    <a:p>
                      <a:pPr algn="ctr"/>
                      <a:r>
                        <a:rPr lang="fr-CA" sz="900">
                          <a:solidFill>
                            <a:srgbClr val="000000"/>
                          </a:solidFill>
                        </a:rPr>
                        <a:t>17</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46857">
                <a:tc>
                  <a:txBody>
                    <a:bodyPr/>
                    <a:lstStyle/>
                    <a:p>
                      <a:pPr algn="ctr"/>
                      <a:r>
                        <a:rPr lang="fr-CA" sz="900">
                          <a:solidFill>
                            <a:srgbClr val="000000"/>
                          </a:solidFill>
                        </a:rPr>
                        <a:t>24</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6857">
                <a:tc>
                  <a:txBody>
                    <a:bodyPr/>
                    <a:lstStyle/>
                    <a:p>
                      <a:pPr algn="ctr"/>
                      <a:r>
                        <a:rPr lang="fr-CA" sz="900">
                          <a:solidFill>
                            <a:srgbClr val="000000"/>
                          </a:solidFill>
                        </a:rPr>
                        <a:t>31</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1</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2</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3</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4</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5</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6</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551126762"/>
                  </a:ext>
                </a:extLst>
              </a:tr>
            </a:tbl>
          </a:graphicData>
        </a:graphic>
      </p:graphicFrame>
      <p:sp>
        <p:nvSpPr>
          <p:cNvPr id="13" name="Rectangle à coins arrondis 12"/>
          <p:cNvSpPr/>
          <p:nvPr>
            <p:custDataLst>
              <p:tags r:id="rId6"/>
            </p:custDataLst>
          </p:nvPr>
        </p:nvSpPr>
        <p:spPr>
          <a:xfrm>
            <a:off x="5052921" y="447301"/>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97793" rtl="0" eaLnBrk="1" fontAlgn="auto" latinLnBrk="0" hangingPunct="1">
              <a:lnSpc>
                <a:spcPct val="100000"/>
              </a:lnSpc>
              <a:spcBef>
                <a:spcPts val="0"/>
              </a:spcBef>
              <a:spcAft>
                <a:spcPts val="0"/>
              </a:spcAft>
              <a:buClrTx/>
              <a:buSzTx/>
              <a:buFontTx/>
              <a:buNone/>
              <a:tabLst/>
              <a:defRPr/>
            </a:pPr>
            <a:r>
              <a:rPr kumimoji="0" lang="fr-CA" sz="1050" b="1" i="0" u="none" strike="noStrike" kern="1200" cap="none" spc="0" normalizeH="0" baseline="0">
                <a:ln>
                  <a:noFill/>
                </a:ln>
                <a:solidFill>
                  <a:prstClr val="white"/>
                </a:solidFill>
                <a:effectLst/>
                <a:uLnTx/>
                <a:uFillTx/>
                <a:latin typeface="Arial" panose="020B0604020202020204"/>
                <a:ea typeface="+mn-ea"/>
                <a:cs typeface="+mn-cs"/>
              </a:rPr>
              <a:t>Mars 2018</a:t>
            </a:r>
          </a:p>
        </p:txBody>
      </p:sp>
      <p:graphicFrame>
        <p:nvGraphicFramePr>
          <p:cNvPr id="14" name="Avril2"/>
          <p:cNvGraphicFramePr>
            <a:graphicFrameLocks noGrp="1"/>
          </p:cNvGraphicFramePr>
          <p:nvPr>
            <p:custDataLst>
              <p:tags r:id="rId7"/>
            </p:custDataLst>
            <p:extLst>
              <p:ext uri="{D42A27DB-BD31-4B8C-83A1-F6EECF244321}">
                <p14:modId xmlns:p14="http://schemas.microsoft.com/office/powerpoint/2010/main" val="3809662332"/>
              </p:ext>
            </p:extLst>
          </p:nvPr>
        </p:nvGraphicFramePr>
        <p:xfrm>
          <a:off x="7436463" y="643064"/>
          <a:ext cx="2268000" cy="1728000"/>
        </p:xfrm>
        <a:graphic>
          <a:graphicData uri="http://schemas.openxmlformats.org/drawingml/2006/table">
            <a:tbl>
              <a:tblPr firstRow="1" bandRow="1">
                <a:tableStyleId>{912C8C85-51F0-491E-9774-3900AFEF0FD7}</a:tableStyleId>
              </a:tblPr>
              <a:tblGrid>
                <a:gridCol w="324000">
                  <a:extLst>
                    <a:ext uri="{9D8B030D-6E8A-4147-A177-3AD203B41FA5}">
                      <a16:colId xmlns:a16="http://schemas.microsoft.com/office/drawing/2014/main" val="20000"/>
                    </a:ext>
                  </a:extLst>
                </a:gridCol>
                <a:gridCol w="324000">
                  <a:extLst>
                    <a:ext uri="{9D8B030D-6E8A-4147-A177-3AD203B41FA5}">
                      <a16:colId xmlns:a16="http://schemas.microsoft.com/office/drawing/2014/main" val="20001"/>
                    </a:ext>
                  </a:extLst>
                </a:gridCol>
                <a:gridCol w="324000">
                  <a:extLst>
                    <a:ext uri="{9D8B030D-6E8A-4147-A177-3AD203B41FA5}">
                      <a16:colId xmlns:a16="http://schemas.microsoft.com/office/drawing/2014/main" val="20002"/>
                    </a:ext>
                  </a:extLst>
                </a:gridCol>
                <a:gridCol w="324000">
                  <a:extLst>
                    <a:ext uri="{9D8B030D-6E8A-4147-A177-3AD203B41FA5}">
                      <a16:colId xmlns:a16="http://schemas.microsoft.com/office/drawing/2014/main" val="20003"/>
                    </a:ext>
                  </a:extLst>
                </a:gridCol>
                <a:gridCol w="324000">
                  <a:extLst>
                    <a:ext uri="{9D8B030D-6E8A-4147-A177-3AD203B41FA5}">
                      <a16:colId xmlns:a16="http://schemas.microsoft.com/office/drawing/2014/main" val="20004"/>
                    </a:ext>
                  </a:extLst>
                </a:gridCol>
                <a:gridCol w="324000">
                  <a:extLst>
                    <a:ext uri="{9D8B030D-6E8A-4147-A177-3AD203B41FA5}">
                      <a16:colId xmlns:a16="http://schemas.microsoft.com/office/drawing/2014/main" val="20005"/>
                    </a:ext>
                  </a:extLst>
                </a:gridCol>
                <a:gridCol w="324000">
                  <a:extLst>
                    <a:ext uri="{9D8B030D-6E8A-4147-A177-3AD203B41FA5}">
                      <a16:colId xmlns:a16="http://schemas.microsoft.com/office/drawing/2014/main" val="20006"/>
                    </a:ext>
                  </a:extLst>
                </a:gridCol>
              </a:tblGrid>
              <a:tr h="288000">
                <a:tc>
                  <a:txBody>
                    <a:bodyPr/>
                    <a:lstStyle/>
                    <a:p>
                      <a:pPr algn="ctr"/>
                      <a:r>
                        <a:rPr lang="fr-CA" sz="800" dirty="0">
                          <a:solidFill>
                            <a:schemeClr val="tx1">
                              <a:lumMod val="85000"/>
                              <a:lumOff val="15000"/>
                            </a:schemeClr>
                          </a:solidFill>
                        </a:rPr>
                        <a:t>Dim.</a:t>
                      </a:r>
                      <a:endParaRPr lang="fr-CA" sz="800" b="1" dirty="0">
                        <a:solidFill>
                          <a:schemeClr val="tx1">
                            <a:lumMod val="85000"/>
                            <a:lumOff val="15000"/>
                          </a:schemeClr>
                        </a:solidFill>
                      </a:endParaRPr>
                    </a:p>
                  </a:txBody>
                  <a:tcPr marL="18000" marR="18000" marT="36000" marB="36000" anchor="ctr">
                    <a:lnL w="9525" cap="flat" cmpd="sng" algn="ctr">
                      <a:noFill/>
                      <a:prstDash val="soli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Lun.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Mar.</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Mer.</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Jeu.</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Ven.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Sam.</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9525" cap="flat" cmpd="sng" algn="ctr">
                      <a:noFill/>
                      <a:prstDash val="soli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88000">
                <a:tc>
                  <a:txBody>
                    <a:bodyPr/>
                    <a:lstStyle/>
                    <a:p>
                      <a:pPr algn="ctr"/>
                      <a:r>
                        <a:rPr lang="fr-CA" sz="900">
                          <a:solidFill>
                            <a:srgbClr val="DCDCDC"/>
                          </a:solidFill>
                        </a:rPr>
                        <a:t>31</a:t>
                      </a:r>
                      <a:endParaRPr lang="fr-CA" sz="900" dirty="0">
                        <a:solidFill>
                          <a:srgbClr val="DCDCDC"/>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88000">
                <a:tc>
                  <a:txBody>
                    <a:bodyPr/>
                    <a:lstStyle/>
                    <a:p>
                      <a:pPr algn="ctr"/>
                      <a:r>
                        <a:rPr lang="fr-CA" sz="900">
                          <a:solidFill>
                            <a:srgbClr val="000000"/>
                          </a:solidFill>
                        </a:rPr>
                        <a:t>7</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88000">
                <a:tc>
                  <a:txBody>
                    <a:bodyPr/>
                    <a:lstStyle/>
                    <a:p>
                      <a:pPr algn="ctr"/>
                      <a:r>
                        <a:rPr lang="fr-CA" sz="900">
                          <a:solidFill>
                            <a:srgbClr val="000000"/>
                          </a:solidFill>
                        </a:rPr>
                        <a:t>14</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88000">
                <a:tc>
                  <a:txBody>
                    <a:bodyPr/>
                    <a:lstStyle/>
                    <a:p>
                      <a:pPr algn="ctr"/>
                      <a:r>
                        <a:rPr lang="fr-CA" sz="900">
                          <a:solidFill>
                            <a:srgbClr val="000000"/>
                          </a:solidFill>
                        </a:rPr>
                        <a:t>21</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88000">
                <a:tc>
                  <a:txBody>
                    <a:bodyPr/>
                    <a:lstStyle/>
                    <a:p>
                      <a:pPr algn="ctr"/>
                      <a:r>
                        <a:rPr lang="fr-CA" sz="900">
                          <a:solidFill>
                            <a:srgbClr val="000000"/>
                          </a:solidFill>
                        </a:rPr>
                        <a:t>28</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1</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2</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3</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4</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15" name="Rectangle à coins arrondis 14"/>
          <p:cNvSpPr/>
          <p:nvPr>
            <p:custDataLst>
              <p:tags r:id="rId8"/>
            </p:custDataLst>
          </p:nvPr>
        </p:nvSpPr>
        <p:spPr>
          <a:xfrm>
            <a:off x="7420320" y="447301"/>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97793" rtl="0" eaLnBrk="1" fontAlgn="auto" latinLnBrk="0" hangingPunct="1">
              <a:lnSpc>
                <a:spcPct val="100000"/>
              </a:lnSpc>
              <a:spcBef>
                <a:spcPts val="0"/>
              </a:spcBef>
              <a:spcAft>
                <a:spcPts val="0"/>
              </a:spcAft>
              <a:buClrTx/>
              <a:buSzTx/>
              <a:buFontTx/>
              <a:buNone/>
              <a:tabLst/>
              <a:defRPr/>
            </a:pPr>
            <a:r>
              <a:rPr kumimoji="0" lang="fr-CA" sz="1050" b="1" i="0" u="none" strike="noStrike" kern="1200" cap="none" spc="0" normalizeH="0" baseline="0">
                <a:ln>
                  <a:noFill/>
                </a:ln>
                <a:solidFill>
                  <a:prstClr val="white"/>
                </a:solidFill>
                <a:effectLst/>
                <a:uLnTx/>
                <a:uFillTx/>
                <a:latin typeface="Arial" panose="020B0604020202020204"/>
                <a:ea typeface="+mn-ea"/>
                <a:cs typeface="+mn-cs"/>
              </a:rPr>
              <a:t>Avril 2019</a:t>
            </a:r>
          </a:p>
        </p:txBody>
      </p:sp>
      <p:graphicFrame>
        <p:nvGraphicFramePr>
          <p:cNvPr id="16" name="Mai2"/>
          <p:cNvGraphicFramePr>
            <a:graphicFrameLocks noGrp="1"/>
          </p:cNvGraphicFramePr>
          <p:nvPr>
            <p:custDataLst>
              <p:tags r:id="rId9"/>
            </p:custDataLst>
            <p:extLst>
              <p:ext uri="{D42A27DB-BD31-4B8C-83A1-F6EECF244321}">
                <p14:modId xmlns:p14="http://schemas.microsoft.com/office/powerpoint/2010/main" val="2977223363"/>
              </p:ext>
            </p:extLst>
          </p:nvPr>
        </p:nvGraphicFramePr>
        <p:xfrm>
          <a:off x="330618" y="2903777"/>
          <a:ext cx="2268000" cy="1728000"/>
        </p:xfrm>
        <a:graphic>
          <a:graphicData uri="http://schemas.openxmlformats.org/drawingml/2006/table">
            <a:tbl>
              <a:tblPr firstRow="1" bandRow="1">
                <a:tableStyleId>{912C8C85-51F0-491E-9774-3900AFEF0FD7}</a:tableStyleId>
              </a:tblPr>
              <a:tblGrid>
                <a:gridCol w="324000">
                  <a:extLst>
                    <a:ext uri="{9D8B030D-6E8A-4147-A177-3AD203B41FA5}">
                      <a16:colId xmlns:a16="http://schemas.microsoft.com/office/drawing/2014/main" val="20000"/>
                    </a:ext>
                  </a:extLst>
                </a:gridCol>
                <a:gridCol w="324000">
                  <a:extLst>
                    <a:ext uri="{9D8B030D-6E8A-4147-A177-3AD203B41FA5}">
                      <a16:colId xmlns:a16="http://schemas.microsoft.com/office/drawing/2014/main" val="20001"/>
                    </a:ext>
                  </a:extLst>
                </a:gridCol>
                <a:gridCol w="324000">
                  <a:extLst>
                    <a:ext uri="{9D8B030D-6E8A-4147-A177-3AD203B41FA5}">
                      <a16:colId xmlns:a16="http://schemas.microsoft.com/office/drawing/2014/main" val="20002"/>
                    </a:ext>
                  </a:extLst>
                </a:gridCol>
                <a:gridCol w="324000">
                  <a:extLst>
                    <a:ext uri="{9D8B030D-6E8A-4147-A177-3AD203B41FA5}">
                      <a16:colId xmlns:a16="http://schemas.microsoft.com/office/drawing/2014/main" val="20003"/>
                    </a:ext>
                  </a:extLst>
                </a:gridCol>
                <a:gridCol w="324000">
                  <a:extLst>
                    <a:ext uri="{9D8B030D-6E8A-4147-A177-3AD203B41FA5}">
                      <a16:colId xmlns:a16="http://schemas.microsoft.com/office/drawing/2014/main" val="20004"/>
                    </a:ext>
                  </a:extLst>
                </a:gridCol>
                <a:gridCol w="324000">
                  <a:extLst>
                    <a:ext uri="{9D8B030D-6E8A-4147-A177-3AD203B41FA5}">
                      <a16:colId xmlns:a16="http://schemas.microsoft.com/office/drawing/2014/main" val="20005"/>
                    </a:ext>
                  </a:extLst>
                </a:gridCol>
                <a:gridCol w="324000">
                  <a:extLst>
                    <a:ext uri="{9D8B030D-6E8A-4147-A177-3AD203B41FA5}">
                      <a16:colId xmlns:a16="http://schemas.microsoft.com/office/drawing/2014/main" val="20006"/>
                    </a:ext>
                  </a:extLst>
                </a:gridCol>
              </a:tblGrid>
              <a:tr h="288000">
                <a:tc>
                  <a:txBody>
                    <a:bodyPr/>
                    <a:lstStyle/>
                    <a:p>
                      <a:pPr algn="ctr"/>
                      <a:r>
                        <a:rPr lang="fr-CA" sz="800" dirty="0">
                          <a:solidFill>
                            <a:schemeClr val="tx1">
                              <a:lumMod val="85000"/>
                              <a:lumOff val="15000"/>
                            </a:schemeClr>
                          </a:solidFill>
                        </a:rPr>
                        <a:t>Dim.</a:t>
                      </a:r>
                      <a:endParaRPr lang="fr-CA" sz="800" b="1" dirty="0">
                        <a:solidFill>
                          <a:schemeClr val="tx1">
                            <a:lumMod val="85000"/>
                            <a:lumOff val="15000"/>
                          </a:schemeClr>
                        </a:solidFill>
                      </a:endParaRPr>
                    </a:p>
                  </a:txBody>
                  <a:tcPr marL="18000" marR="18000" marT="36000" marB="36000" anchor="ctr">
                    <a:lnL w="9525" cap="flat" cmpd="sng" algn="ctr">
                      <a:noFill/>
                      <a:prstDash val="soli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Lun.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Mar.</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Mer.</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Jeu.</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Ven.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Sam.</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9525" cap="flat" cmpd="sng" algn="ctr">
                      <a:noFill/>
                      <a:prstDash val="soli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88000">
                <a:tc>
                  <a:txBody>
                    <a:bodyPr/>
                    <a:lstStyle/>
                    <a:p>
                      <a:pPr algn="ctr"/>
                      <a:r>
                        <a:rPr lang="fr-CA" sz="900">
                          <a:solidFill>
                            <a:srgbClr val="DCDCDC"/>
                          </a:solidFill>
                        </a:rPr>
                        <a:t>28</a:t>
                      </a:r>
                      <a:endParaRPr lang="fr-CA" sz="900" dirty="0">
                        <a:solidFill>
                          <a:srgbClr val="DCDCDC"/>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29</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30</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88000">
                <a:tc>
                  <a:txBody>
                    <a:bodyPr/>
                    <a:lstStyle/>
                    <a:p>
                      <a:pPr algn="ctr"/>
                      <a:r>
                        <a:rPr lang="fr-CA" sz="900">
                          <a:solidFill>
                            <a:srgbClr val="000000"/>
                          </a:solidFill>
                        </a:rPr>
                        <a:t>5</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88000">
                <a:tc>
                  <a:txBody>
                    <a:bodyPr/>
                    <a:lstStyle/>
                    <a:p>
                      <a:pPr algn="ctr"/>
                      <a:r>
                        <a:rPr lang="fr-CA" sz="900">
                          <a:solidFill>
                            <a:srgbClr val="000000"/>
                          </a:solidFill>
                        </a:rPr>
                        <a:t>12</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88000">
                <a:tc>
                  <a:txBody>
                    <a:bodyPr/>
                    <a:lstStyle/>
                    <a:p>
                      <a:pPr algn="ctr"/>
                      <a:r>
                        <a:rPr lang="fr-CA" sz="900">
                          <a:solidFill>
                            <a:srgbClr val="000000"/>
                          </a:solidFill>
                        </a:rPr>
                        <a:t>19</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88000">
                <a:tc>
                  <a:txBody>
                    <a:bodyPr/>
                    <a:lstStyle/>
                    <a:p>
                      <a:pPr algn="ctr"/>
                      <a:r>
                        <a:rPr lang="fr-CA" sz="900">
                          <a:solidFill>
                            <a:srgbClr val="000000"/>
                          </a:solidFill>
                        </a:rPr>
                        <a:t>26</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1</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17" name="Rectangle à coins arrondis 16"/>
          <p:cNvSpPr/>
          <p:nvPr>
            <p:custDataLst>
              <p:tags r:id="rId10"/>
            </p:custDataLst>
          </p:nvPr>
        </p:nvSpPr>
        <p:spPr>
          <a:xfrm>
            <a:off x="314475" y="2708013"/>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97793" rtl="0" eaLnBrk="1" fontAlgn="auto" latinLnBrk="0" hangingPunct="1">
              <a:lnSpc>
                <a:spcPct val="100000"/>
              </a:lnSpc>
              <a:spcBef>
                <a:spcPts val="0"/>
              </a:spcBef>
              <a:spcAft>
                <a:spcPts val="0"/>
              </a:spcAft>
              <a:buClrTx/>
              <a:buSzTx/>
              <a:buFontTx/>
              <a:buNone/>
              <a:tabLst/>
              <a:defRPr/>
            </a:pPr>
            <a:r>
              <a:rPr kumimoji="0" lang="fr-CA" sz="1050" b="1" i="0" u="none" strike="noStrike" kern="1200" cap="none" spc="0" normalizeH="0" baseline="0">
                <a:ln>
                  <a:noFill/>
                </a:ln>
                <a:solidFill>
                  <a:prstClr val="white"/>
                </a:solidFill>
                <a:effectLst/>
                <a:uLnTx/>
                <a:uFillTx/>
                <a:latin typeface="Arial" panose="020B0604020202020204"/>
                <a:ea typeface="+mn-ea"/>
                <a:cs typeface="+mn-cs"/>
              </a:rPr>
              <a:t>Mai 2019</a:t>
            </a:r>
          </a:p>
        </p:txBody>
      </p:sp>
      <p:graphicFrame>
        <p:nvGraphicFramePr>
          <p:cNvPr id="18" name="Juin2"/>
          <p:cNvGraphicFramePr>
            <a:graphicFrameLocks noGrp="1"/>
          </p:cNvGraphicFramePr>
          <p:nvPr>
            <p:custDataLst>
              <p:tags r:id="rId11"/>
            </p:custDataLst>
            <p:extLst>
              <p:ext uri="{D42A27DB-BD31-4B8C-83A1-F6EECF244321}">
                <p14:modId xmlns:p14="http://schemas.microsoft.com/office/powerpoint/2010/main" val="3623433200"/>
              </p:ext>
            </p:extLst>
          </p:nvPr>
        </p:nvGraphicFramePr>
        <p:xfrm>
          <a:off x="2698017" y="2903772"/>
          <a:ext cx="2268000" cy="1728000"/>
        </p:xfrm>
        <a:graphic>
          <a:graphicData uri="http://schemas.openxmlformats.org/drawingml/2006/table">
            <a:tbl>
              <a:tblPr firstRow="1" bandRow="1">
                <a:tableStyleId>{912C8C85-51F0-491E-9774-3900AFEF0FD7}</a:tableStyleId>
              </a:tblPr>
              <a:tblGrid>
                <a:gridCol w="324000">
                  <a:extLst>
                    <a:ext uri="{9D8B030D-6E8A-4147-A177-3AD203B41FA5}">
                      <a16:colId xmlns:a16="http://schemas.microsoft.com/office/drawing/2014/main" val="20000"/>
                    </a:ext>
                  </a:extLst>
                </a:gridCol>
                <a:gridCol w="324000">
                  <a:extLst>
                    <a:ext uri="{9D8B030D-6E8A-4147-A177-3AD203B41FA5}">
                      <a16:colId xmlns:a16="http://schemas.microsoft.com/office/drawing/2014/main" val="20001"/>
                    </a:ext>
                  </a:extLst>
                </a:gridCol>
                <a:gridCol w="324000">
                  <a:extLst>
                    <a:ext uri="{9D8B030D-6E8A-4147-A177-3AD203B41FA5}">
                      <a16:colId xmlns:a16="http://schemas.microsoft.com/office/drawing/2014/main" val="20002"/>
                    </a:ext>
                  </a:extLst>
                </a:gridCol>
                <a:gridCol w="324000">
                  <a:extLst>
                    <a:ext uri="{9D8B030D-6E8A-4147-A177-3AD203B41FA5}">
                      <a16:colId xmlns:a16="http://schemas.microsoft.com/office/drawing/2014/main" val="20003"/>
                    </a:ext>
                  </a:extLst>
                </a:gridCol>
                <a:gridCol w="324000">
                  <a:extLst>
                    <a:ext uri="{9D8B030D-6E8A-4147-A177-3AD203B41FA5}">
                      <a16:colId xmlns:a16="http://schemas.microsoft.com/office/drawing/2014/main" val="20004"/>
                    </a:ext>
                  </a:extLst>
                </a:gridCol>
                <a:gridCol w="324000">
                  <a:extLst>
                    <a:ext uri="{9D8B030D-6E8A-4147-A177-3AD203B41FA5}">
                      <a16:colId xmlns:a16="http://schemas.microsoft.com/office/drawing/2014/main" val="20005"/>
                    </a:ext>
                  </a:extLst>
                </a:gridCol>
                <a:gridCol w="324000">
                  <a:extLst>
                    <a:ext uri="{9D8B030D-6E8A-4147-A177-3AD203B41FA5}">
                      <a16:colId xmlns:a16="http://schemas.microsoft.com/office/drawing/2014/main" val="20006"/>
                    </a:ext>
                  </a:extLst>
                </a:gridCol>
              </a:tblGrid>
              <a:tr h="246857">
                <a:tc>
                  <a:txBody>
                    <a:bodyPr/>
                    <a:lstStyle/>
                    <a:p>
                      <a:pPr algn="ctr"/>
                      <a:r>
                        <a:rPr lang="fr-CA" sz="800" dirty="0">
                          <a:solidFill>
                            <a:schemeClr val="tx1">
                              <a:lumMod val="85000"/>
                              <a:lumOff val="15000"/>
                            </a:schemeClr>
                          </a:solidFill>
                        </a:rPr>
                        <a:t>Dim.</a:t>
                      </a:r>
                      <a:endParaRPr lang="fr-CA" sz="800" b="1" dirty="0">
                        <a:solidFill>
                          <a:schemeClr val="tx1">
                            <a:lumMod val="85000"/>
                            <a:lumOff val="15000"/>
                          </a:schemeClr>
                        </a:solidFill>
                      </a:endParaRPr>
                    </a:p>
                  </a:txBody>
                  <a:tcPr marL="18000" marR="18000" marT="36000" marB="36000" anchor="ctr">
                    <a:lnL w="9525" cap="flat" cmpd="sng" algn="ctr">
                      <a:noFill/>
                      <a:prstDash val="soli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Lun.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Mar.</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Mer.</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Jeu.</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Ven.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Sam.</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9525" cap="flat" cmpd="sng" algn="ctr">
                      <a:noFill/>
                      <a:prstDash val="soli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46857">
                <a:tc>
                  <a:txBody>
                    <a:bodyPr/>
                    <a:lstStyle/>
                    <a:p>
                      <a:pPr algn="ctr"/>
                      <a:r>
                        <a:rPr lang="fr-CA" sz="900">
                          <a:solidFill>
                            <a:srgbClr val="DCDCDC"/>
                          </a:solidFill>
                        </a:rPr>
                        <a:t>26</a:t>
                      </a:r>
                      <a:endParaRPr lang="fr-CA" sz="900" dirty="0">
                        <a:solidFill>
                          <a:srgbClr val="DCDCDC"/>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27</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28</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29</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30</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31</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46857">
                <a:tc>
                  <a:txBody>
                    <a:bodyPr/>
                    <a:lstStyle/>
                    <a:p>
                      <a:pPr algn="ctr"/>
                      <a:r>
                        <a:rPr lang="fr-CA" sz="900">
                          <a:solidFill>
                            <a:srgbClr val="000000"/>
                          </a:solidFill>
                        </a:rPr>
                        <a:t>2</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46857">
                <a:tc>
                  <a:txBody>
                    <a:bodyPr/>
                    <a:lstStyle/>
                    <a:p>
                      <a:pPr algn="ctr"/>
                      <a:r>
                        <a:rPr lang="fr-CA" sz="900">
                          <a:solidFill>
                            <a:srgbClr val="000000"/>
                          </a:solidFill>
                        </a:rPr>
                        <a:t>9</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46857">
                <a:tc>
                  <a:txBody>
                    <a:bodyPr/>
                    <a:lstStyle/>
                    <a:p>
                      <a:pPr algn="ctr"/>
                      <a:r>
                        <a:rPr lang="fr-CA" sz="900">
                          <a:solidFill>
                            <a:srgbClr val="000000"/>
                          </a:solidFill>
                        </a:rPr>
                        <a:t>16</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46857">
                <a:tc>
                  <a:txBody>
                    <a:bodyPr/>
                    <a:lstStyle/>
                    <a:p>
                      <a:pPr algn="ctr"/>
                      <a:r>
                        <a:rPr lang="fr-CA" sz="900">
                          <a:solidFill>
                            <a:srgbClr val="000000"/>
                          </a:solidFill>
                        </a:rPr>
                        <a:t>23</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6857">
                <a:tc>
                  <a:txBody>
                    <a:bodyPr/>
                    <a:lstStyle/>
                    <a:p>
                      <a:pPr algn="ctr"/>
                      <a:r>
                        <a:rPr lang="fr-CA" sz="900">
                          <a:solidFill>
                            <a:srgbClr val="000000"/>
                          </a:solidFill>
                        </a:rPr>
                        <a:t>30</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1</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2</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3</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4</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5</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6</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560883038"/>
                  </a:ext>
                </a:extLst>
              </a:tr>
            </a:tbl>
          </a:graphicData>
        </a:graphic>
      </p:graphicFrame>
      <p:sp>
        <p:nvSpPr>
          <p:cNvPr id="19" name="Rectangle à coins arrondis 18"/>
          <p:cNvSpPr/>
          <p:nvPr>
            <p:custDataLst>
              <p:tags r:id="rId12"/>
            </p:custDataLst>
          </p:nvPr>
        </p:nvSpPr>
        <p:spPr>
          <a:xfrm>
            <a:off x="2681874" y="2708013"/>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97793" rtl="0" eaLnBrk="1" fontAlgn="auto" latinLnBrk="0" hangingPunct="1">
              <a:lnSpc>
                <a:spcPct val="100000"/>
              </a:lnSpc>
              <a:spcBef>
                <a:spcPts val="0"/>
              </a:spcBef>
              <a:spcAft>
                <a:spcPts val="0"/>
              </a:spcAft>
              <a:buClrTx/>
              <a:buSzTx/>
              <a:buFontTx/>
              <a:buNone/>
              <a:tabLst/>
              <a:defRPr/>
            </a:pPr>
            <a:r>
              <a:rPr kumimoji="0" lang="fr-CA" sz="1050" b="1" i="0" u="none" strike="noStrike" kern="1200" cap="none" spc="0" normalizeH="0" baseline="0">
                <a:ln>
                  <a:noFill/>
                </a:ln>
                <a:solidFill>
                  <a:prstClr val="white"/>
                </a:solidFill>
                <a:effectLst/>
                <a:uLnTx/>
                <a:uFillTx/>
                <a:latin typeface="Arial" panose="020B0604020202020204"/>
                <a:ea typeface="+mn-ea"/>
                <a:cs typeface="+mn-cs"/>
              </a:rPr>
              <a:t>Juin 2019</a:t>
            </a:r>
          </a:p>
        </p:txBody>
      </p:sp>
      <p:graphicFrame>
        <p:nvGraphicFramePr>
          <p:cNvPr id="20" name="Juillet2"/>
          <p:cNvGraphicFramePr>
            <a:graphicFrameLocks noGrp="1"/>
          </p:cNvGraphicFramePr>
          <p:nvPr>
            <p:custDataLst>
              <p:tags r:id="rId13"/>
            </p:custDataLst>
            <p:extLst>
              <p:ext uri="{D42A27DB-BD31-4B8C-83A1-F6EECF244321}">
                <p14:modId xmlns:p14="http://schemas.microsoft.com/office/powerpoint/2010/main" val="2022050583"/>
              </p:ext>
            </p:extLst>
          </p:nvPr>
        </p:nvGraphicFramePr>
        <p:xfrm>
          <a:off x="5069064" y="2903776"/>
          <a:ext cx="2268000" cy="1728000"/>
        </p:xfrm>
        <a:graphic>
          <a:graphicData uri="http://schemas.openxmlformats.org/drawingml/2006/table">
            <a:tbl>
              <a:tblPr firstRow="1" bandRow="1">
                <a:tableStyleId>{912C8C85-51F0-491E-9774-3900AFEF0FD7}</a:tableStyleId>
              </a:tblPr>
              <a:tblGrid>
                <a:gridCol w="324000">
                  <a:extLst>
                    <a:ext uri="{9D8B030D-6E8A-4147-A177-3AD203B41FA5}">
                      <a16:colId xmlns:a16="http://schemas.microsoft.com/office/drawing/2014/main" val="20000"/>
                    </a:ext>
                  </a:extLst>
                </a:gridCol>
                <a:gridCol w="324000">
                  <a:extLst>
                    <a:ext uri="{9D8B030D-6E8A-4147-A177-3AD203B41FA5}">
                      <a16:colId xmlns:a16="http://schemas.microsoft.com/office/drawing/2014/main" val="20001"/>
                    </a:ext>
                  </a:extLst>
                </a:gridCol>
                <a:gridCol w="324000">
                  <a:extLst>
                    <a:ext uri="{9D8B030D-6E8A-4147-A177-3AD203B41FA5}">
                      <a16:colId xmlns:a16="http://schemas.microsoft.com/office/drawing/2014/main" val="20002"/>
                    </a:ext>
                  </a:extLst>
                </a:gridCol>
                <a:gridCol w="324000">
                  <a:extLst>
                    <a:ext uri="{9D8B030D-6E8A-4147-A177-3AD203B41FA5}">
                      <a16:colId xmlns:a16="http://schemas.microsoft.com/office/drawing/2014/main" val="20003"/>
                    </a:ext>
                  </a:extLst>
                </a:gridCol>
                <a:gridCol w="324000">
                  <a:extLst>
                    <a:ext uri="{9D8B030D-6E8A-4147-A177-3AD203B41FA5}">
                      <a16:colId xmlns:a16="http://schemas.microsoft.com/office/drawing/2014/main" val="20004"/>
                    </a:ext>
                  </a:extLst>
                </a:gridCol>
                <a:gridCol w="324000">
                  <a:extLst>
                    <a:ext uri="{9D8B030D-6E8A-4147-A177-3AD203B41FA5}">
                      <a16:colId xmlns:a16="http://schemas.microsoft.com/office/drawing/2014/main" val="20005"/>
                    </a:ext>
                  </a:extLst>
                </a:gridCol>
                <a:gridCol w="324000">
                  <a:extLst>
                    <a:ext uri="{9D8B030D-6E8A-4147-A177-3AD203B41FA5}">
                      <a16:colId xmlns:a16="http://schemas.microsoft.com/office/drawing/2014/main" val="20006"/>
                    </a:ext>
                  </a:extLst>
                </a:gridCol>
              </a:tblGrid>
              <a:tr h="288000">
                <a:tc>
                  <a:txBody>
                    <a:bodyPr/>
                    <a:lstStyle/>
                    <a:p>
                      <a:pPr algn="ctr"/>
                      <a:r>
                        <a:rPr lang="fr-CA" sz="800" dirty="0">
                          <a:solidFill>
                            <a:schemeClr val="tx1">
                              <a:lumMod val="85000"/>
                              <a:lumOff val="15000"/>
                            </a:schemeClr>
                          </a:solidFill>
                        </a:rPr>
                        <a:t>Dim.</a:t>
                      </a:r>
                      <a:endParaRPr lang="fr-CA" sz="800" b="1" dirty="0">
                        <a:solidFill>
                          <a:schemeClr val="tx1">
                            <a:lumMod val="85000"/>
                            <a:lumOff val="15000"/>
                          </a:schemeClr>
                        </a:solidFill>
                      </a:endParaRPr>
                    </a:p>
                  </a:txBody>
                  <a:tcPr marL="18000" marR="18000" marT="36000" marB="36000" anchor="ctr">
                    <a:lnL w="9525" cap="flat" cmpd="sng" algn="ctr">
                      <a:noFill/>
                      <a:prstDash val="soli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Lun.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Mar.</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Mer.</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Jeu.</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Ven.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Sam.</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9525" cap="flat" cmpd="sng" algn="ctr">
                      <a:noFill/>
                      <a:prstDash val="soli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88000">
                <a:tc>
                  <a:txBody>
                    <a:bodyPr/>
                    <a:lstStyle/>
                    <a:p>
                      <a:pPr algn="ctr"/>
                      <a:r>
                        <a:rPr lang="fr-CA" sz="900">
                          <a:solidFill>
                            <a:srgbClr val="DCDCDC"/>
                          </a:solidFill>
                        </a:rPr>
                        <a:t>30</a:t>
                      </a:r>
                      <a:endParaRPr lang="fr-CA" sz="900" dirty="0">
                        <a:solidFill>
                          <a:srgbClr val="DCDCDC"/>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88000">
                <a:tc>
                  <a:txBody>
                    <a:bodyPr/>
                    <a:lstStyle/>
                    <a:p>
                      <a:pPr algn="ctr"/>
                      <a:r>
                        <a:rPr lang="fr-CA" sz="900">
                          <a:solidFill>
                            <a:srgbClr val="000000"/>
                          </a:solidFill>
                        </a:rPr>
                        <a:t>7</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88000">
                <a:tc>
                  <a:txBody>
                    <a:bodyPr/>
                    <a:lstStyle/>
                    <a:p>
                      <a:pPr algn="ctr"/>
                      <a:r>
                        <a:rPr lang="fr-CA" sz="900">
                          <a:solidFill>
                            <a:srgbClr val="000000"/>
                          </a:solidFill>
                        </a:rPr>
                        <a:t>14</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88000">
                <a:tc>
                  <a:txBody>
                    <a:bodyPr/>
                    <a:lstStyle/>
                    <a:p>
                      <a:pPr algn="ctr"/>
                      <a:r>
                        <a:rPr lang="fr-CA" sz="900">
                          <a:solidFill>
                            <a:srgbClr val="000000"/>
                          </a:solidFill>
                        </a:rPr>
                        <a:t>21</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88000">
                <a:tc>
                  <a:txBody>
                    <a:bodyPr/>
                    <a:lstStyle/>
                    <a:p>
                      <a:pPr algn="ctr"/>
                      <a:r>
                        <a:rPr lang="fr-CA" sz="900">
                          <a:solidFill>
                            <a:srgbClr val="000000"/>
                          </a:solidFill>
                        </a:rPr>
                        <a:t>28</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1</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2</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3</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1" name="Rectangle à coins arrondis 20"/>
          <p:cNvSpPr/>
          <p:nvPr>
            <p:custDataLst>
              <p:tags r:id="rId14"/>
            </p:custDataLst>
          </p:nvPr>
        </p:nvSpPr>
        <p:spPr>
          <a:xfrm>
            <a:off x="5052921" y="2708013"/>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97793" rtl="0" eaLnBrk="1" fontAlgn="auto" latinLnBrk="0" hangingPunct="1">
              <a:lnSpc>
                <a:spcPct val="100000"/>
              </a:lnSpc>
              <a:spcBef>
                <a:spcPts val="0"/>
              </a:spcBef>
              <a:spcAft>
                <a:spcPts val="0"/>
              </a:spcAft>
              <a:buClrTx/>
              <a:buSzTx/>
              <a:buFontTx/>
              <a:buNone/>
              <a:tabLst/>
              <a:defRPr/>
            </a:pPr>
            <a:r>
              <a:rPr kumimoji="0" lang="fr-CA" sz="1050" b="1" i="0" u="none" strike="noStrike" kern="1200" cap="none" spc="0" normalizeH="0" baseline="0">
                <a:ln>
                  <a:noFill/>
                </a:ln>
                <a:solidFill>
                  <a:prstClr val="white"/>
                </a:solidFill>
                <a:effectLst/>
                <a:uLnTx/>
                <a:uFillTx/>
                <a:latin typeface="Arial" panose="020B0604020202020204"/>
                <a:ea typeface="+mn-ea"/>
                <a:cs typeface="+mn-cs"/>
              </a:rPr>
              <a:t>Juillet 2019</a:t>
            </a:r>
          </a:p>
        </p:txBody>
      </p:sp>
      <p:graphicFrame>
        <p:nvGraphicFramePr>
          <p:cNvPr id="22" name="Août2"/>
          <p:cNvGraphicFramePr>
            <a:graphicFrameLocks noGrp="1"/>
          </p:cNvGraphicFramePr>
          <p:nvPr>
            <p:custDataLst>
              <p:tags r:id="rId15"/>
            </p:custDataLst>
            <p:extLst>
              <p:ext uri="{D42A27DB-BD31-4B8C-83A1-F6EECF244321}">
                <p14:modId xmlns:p14="http://schemas.microsoft.com/office/powerpoint/2010/main" val="669626405"/>
              </p:ext>
            </p:extLst>
          </p:nvPr>
        </p:nvGraphicFramePr>
        <p:xfrm>
          <a:off x="7436463" y="2903775"/>
          <a:ext cx="2268000" cy="1728000"/>
        </p:xfrm>
        <a:graphic>
          <a:graphicData uri="http://schemas.openxmlformats.org/drawingml/2006/table">
            <a:tbl>
              <a:tblPr firstRow="1" bandRow="1">
                <a:tableStyleId>{912C8C85-51F0-491E-9774-3900AFEF0FD7}</a:tableStyleId>
              </a:tblPr>
              <a:tblGrid>
                <a:gridCol w="324000">
                  <a:extLst>
                    <a:ext uri="{9D8B030D-6E8A-4147-A177-3AD203B41FA5}">
                      <a16:colId xmlns:a16="http://schemas.microsoft.com/office/drawing/2014/main" val="20000"/>
                    </a:ext>
                  </a:extLst>
                </a:gridCol>
                <a:gridCol w="324000">
                  <a:extLst>
                    <a:ext uri="{9D8B030D-6E8A-4147-A177-3AD203B41FA5}">
                      <a16:colId xmlns:a16="http://schemas.microsoft.com/office/drawing/2014/main" val="20001"/>
                    </a:ext>
                  </a:extLst>
                </a:gridCol>
                <a:gridCol w="324000">
                  <a:extLst>
                    <a:ext uri="{9D8B030D-6E8A-4147-A177-3AD203B41FA5}">
                      <a16:colId xmlns:a16="http://schemas.microsoft.com/office/drawing/2014/main" val="20002"/>
                    </a:ext>
                  </a:extLst>
                </a:gridCol>
                <a:gridCol w="324000">
                  <a:extLst>
                    <a:ext uri="{9D8B030D-6E8A-4147-A177-3AD203B41FA5}">
                      <a16:colId xmlns:a16="http://schemas.microsoft.com/office/drawing/2014/main" val="20003"/>
                    </a:ext>
                  </a:extLst>
                </a:gridCol>
                <a:gridCol w="324000">
                  <a:extLst>
                    <a:ext uri="{9D8B030D-6E8A-4147-A177-3AD203B41FA5}">
                      <a16:colId xmlns:a16="http://schemas.microsoft.com/office/drawing/2014/main" val="20004"/>
                    </a:ext>
                  </a:extLst>
                </a:gridCol>
                <a:gridCol w="324000">
                  <a:extLst>
                    <a:ext uri="{9D8B030D-6E8A-4147-A177-3AD203B41FA5}">
                      <a16:colId xmlns:a16="http://schemas.microsoft.com/office/drawing/2014/main" val="20005"/>
                    </a:ext>
                  </a:extLst>
                </a:gridCol>
                <a:gridCol w="324000">
                  <a:extLst>
                    <a:ext uri="{9D8B030D-6E8A-4147-A177-3AD203B41FA5}">
                      <a16:colId xmlns:a16="http://schemas.microsoft.com/office/drawing/2014/main" val="20006"/>
                    </a:ext>
                  </a:extLst>
                </a:gridCol>
              </a:tblGrid>
              <a:tr h="288000">
                <a:tc>
                  <a:txBody>
                    <a:bodyPr/>
                    <a:lstStyle/>
                    <a:p>
                      <a:pPr algn="ctr"/>
                      <a:r>
                        <a:rPr lang="fr-CA" sz="800" dirty="0">
                          <a:solidFill>
                            <a:schemeClr val="tx1">
                              <a:lumMod val="85000"/>
                              <a:lumOff val="15000"/>
                            </a:schemeClr>
                          </a:solidFill>
                        </a:rPr>
                        <a:t>Dim.</a:t>
                      </a:r>
                      <a:endParaRPr lang="fr-CA" sz="800" b="1" dirty="0">
                        <a:solidFill>
                          <a:schemeClr val="tx1">
                            <a:lumMod val="85000"/>
                            <a:lumOff val="15000"/>
                          </a:schemeClr>
                        </a:solidFill>
                      </a:endParaRPr>
                    </a:p>
                  </a:txBody>
                  <a:tcPr marL="18000" marR="18000" marT="36000" marB="36000" anchor="ctr">
                    <a:lnL w="9525" cap="flat" cmpd="sng" algn="ctr">
                      <a:noFill/>
                      <a:prstDash val="soli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Lun.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Mar.</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Mer.</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Jeu.</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Ven.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Sam.</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9525" cap="flat" cmpd="sng" algn="ctr">
                      <a:noFill/>
                      <a:prstDash val="soli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88000">
                <a:tc>
                  <a:txBody>
                    <a:bodyPr/>
                    <a:lstStyle/>
                    <a:p>
                      <a:pPr algn="ctr"/>
                      <a:r>
                        <a:rPr lang="fr-CA" sz="900">
                          <a:solidFill>
                            <a:srgbClr val="DCDCDC"/>
                          </a:solidFill>
                        </a:rPr>
                        <a:t>28</a:t>
                      </a:r>
                      <a:endParaRPr lang="fr-CA" sz="900" dirty="0">
                        <a:solidFill>
                          <a:srgbClr val="DCDCDC"/>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29</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30</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31</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88000">
                <a:tc>
                  <a:txBody>
                    <a:bodyPr/>
                    <a:lstStyle/>
                    <a:p>
                      <a:pPr algn="ctr"/>
                      <a:r>
                        <a:rPr lang="fr-CA" sz="900">
                          <a:solidFill>
                            <a:srgbClr val="000000"/>
                          </a:solidFill>
                        </a:rPr>
                        <a:t>4</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88000">
                <a:tc>
                  <a:txBody>
                    <a:bodyPr/>
                    <a:lstStyle/>
                    <a:p>
                      <a:pPr algn="ctr"/>
                      <a:r>
                        <a:rPr lang="fr-CA" sz="900">
                          <a:solidFill>
                            <a:srgbClr val="000000"/>
                          </a:solidFill>
                        </a:rPr>
                        <a:t>11</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88000">
                <a:tc>
                  <a:txBody>
                    <a:bodyPr/>
                    <a:lstStyle/>
                    <a:p>
                      <a:pPr algn="ctr"/>
                      <a:r>
                        <a:rPr lang="fr-CA" sz="900">
                          <a:solidFill>
                            <a:srgbClr val="000000"/>
                          </a:solidFill>
                        </a:rPr>
                        <a:t>18</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88000">
                <a:tc>
                  <a:txBody>
                    <a:bodyPr/>
                    <a:lstStyle/>
                    <a:p>
                      <a:pPr algn="ctr"/>
                      <a:r>
                        <a:rPr lang="fr-CA" sz="900">
                          <a:solidFill>
                            <a:srgbClr val="000000"/>
                          </a:solidFill>
                        </a:rPr>
                        <a:t>25</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3" name="Rectangle à coins arrondis 22"/>
          <p:cNvSpPr/>
          <p:nvPr>
            <p:custDataLst>
              <p:tags r:id="rId16"/>
            </p:custDataLst>
          </p:nvPr>
        </p:nvSpPr>
        <p:spPr>
          <a:xfrm>
            <a:off x="7420320" y="2708013"/>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97793" rtl="0" eaLnBrk="1" fontAlgn="auto" latinLnBrk="0" hangingPunct="1">
              <a:lnSpc>
                <a:spcPct val="100000"/>
              </a:lnSpc>
              <a:spcBef>
                <a:spcPts val="0"/>
              </a:spcBef>
              <a:spcAft>
                <a:spcPts val="0"/>
              </a:spcAft>
              <a:buClrTx/>
              <a:buSzTx/>
              <a:buFontTx/>
              <a:buNone/>
              <a:tabLst/>
              <a:defRPr/>
            </a:pPr>
            <a:r>
              <a:rPr kumimoji="0" lang="fr-CA" sz="1050" b="1" i="0" u="none" strike="noStrike" kern="1200" cap="none" spc="0" normalizeH="0" baseline="0">
                <a:ln>
                  <a:noFill/>
                </a:ln>
                <a:solidFill>
                  <a:prstClr val="white"/>
                </a:solidFill>
                <a:effectLst/>
                <a:uLnTx/>
                <a:uFillTx/>
                <a:latin typeface="Arial" panose="020B0604020202020204"/>
                <a:ea typeface="+mn-ea"/>
                <a:cs typeface="+mn-cs"/>
              </a:rPr>
              <a:t>Août 2019</a:t>
            </a:r>
          </a:p>
        </p:txBody>
      </p:sp>
      <p:graphicFrame>
        <p:nvGraphicFramePr>
          <p:cNvPr id="24" name="Septembre2"/>
          <p:cNvGraphicFramePr>
            <a:graphicFrameLocks noGrp="1"/>
          </p:cNvGraphicFramePr>
          <p:nvPr>
            <p:custDataLst>
              <p:tags r:id="rId17"/>
            </p:custDataLst>
            <p:extLst>
              <p:ext uri="{D42A27DB-BD31-4B8C-83A1-F6EECF244321}">
                <p14:modId xmlns:p14="http://schemas.microsoft.com/office/powerpoint/2010/main" val="256543154"/>
              </p:ext>
            </p:extLst>
          </p:nvPr>
        </p:nvGraphicFramePr>
        <p:xfrm>
          <a:off x="330618" y="5060968"/>
          <a:ext cx="2268000" cy="1727999"/>
        </p:xfrm>
        <a:graphic>
          <a:graphicData uri="http://schemas.openxmlformats.org/drawingml/2006/table">
            <a:tbl>
              <a:tblPr firstRow="1" bandRow="1">
                <a:tableStyleId>{912C8C85-51F0-491E-9774-3900AFEF0FD7}</a:tableStyleId>
              </a:tblPr>
              <a:tblGrid>
                <a:gridCol w="324000">
                  <a:extLst>
                    <a:ext uri="{9D8B030D-6E8A-4147-A177-3AD203B41FA5}">
                      <a16:colId xmlns:a16="http://schemas.microsoft.com/office/drawing/2014/main" val="20000"/>
                    </a:ext>
                  </a:extLst>
                </a:gridCol>
                <a:gridCol w="324000">
                  <a:extLst>
                    <a:ext uri="{9D8B030D-6E8A-4147-A177-3AD203B41FA5}">
                      <a16:colId xmlns:a16="http://schemas.microsoft.com/office/drawing/2014/main" val="20001"/>
                    </a:ext>
                  </a:extLst>
                </a:gridCol>
                <a:gridCol w="324000">
                  <a:extLst>
                    <a:ext uri="{9D8B030D-6E8A-4147-A177-3AD203B41FA5}">
                      <a16:colId xmlns:a16="http://schemas.microsoft.com/office/drawing/2014/main" val="20002"/>
                    </a:ext>
                  </a:extLst>
                </a:gridCol>
                <a:gridCol w="324000">
                  <a:extLst>
                    <a:ext uri="{9D8B030D-6E8A-4147-A177-3AD203B41FA5}">
                      <a16:colId xmlns:a16="http://schemas.microsoft.com/office/drawing/2014/main" val="20003"/>
                    </a:ext>
                  </a:extLst>
                </a:gridCol>
                <a:gridCol w="324000">
                  <a:extLst>
                    <a:ext uri="{9D8B030D-6E8A-4147-A177-3AD203B41FA5}">
                      <a16:colId xmlns:a16="http://schemas.microsoft.com/office/drawing/2014/main" val="20004"/>
                    </a:ext>
                  </a:extLst>
                </a:gridCol>
                <a:gridCol w="324000">
                  <a:extLst>
                    <a:ext uri="{9D8B030D-6E8A-4147-A177-3AD203B41FA5}">
                      <a16:colId xmlns:a16="http://schemas.microsoft.com/office/drawing/2014/main" val="20005"/>
                    </a:ext>
                  </a:extLst>
                </a:gridCol>
                <a:gridCol w="324000">
                  <a:extLst>
                    <a:ext uri="{9D8B030D-6E8A-4147-A177-3AD203B41FA5}">
                      <a16:colId xmlns:a16="http://schemas.microsoft.com/office/drawing/2014/main" val="20006"/>
                    </a:ext>
                  </a:extLst>
                </a:gridCol>
              </a:tblGrid>
              <a:tr h="288000">
                <a:tc>
                  <a:txBody>
                    <a:bodyPr/>
                    <a:lstStyle/>
                    <a:p>
                      <a:pPr algn="ctr"/>
                      <a:r>
                        <a:rPr lang="fr-CA" sz="800" dirty="0">
                          <a:solidFill>
                            <a:schemeClr val="tx1">
                              <a:lumMod val="85000"/>
                              <a:lumOff val="15000"/>
                            </a:schemeClr>
                          </a:solidFill>
                        </a:rPr>
                        <a:t>Dim.</a:t>
                      </a:r>
                      <a:endParaRPr lang="fr-CA" sz="800" b="1" dirty="0">
                        <a:solidFill>
                          <a:schemeClr val="tx1">
                            <a:lumMod val="85000"/>
                            <a:lumOff val="15000"/>
                          </a:schemeClr>
                        </a:solidFill>
                      </a:endParaRPr>
                    </a:p>
                  </a:txBody>
                  <a:tcPr marL="18000" marR="18000" marT="36000" marB="36000" anchor="ctr">
                    <a:lnL w="9525" cap="flat" cmpd="sng" algn="ctr">
                      <a:noFill/>
                      <a:prstDash val="soli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Lun.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Mar.</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Mer.</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Jeu.</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Ven.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Sam.</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9525" cap="flat" cmpd="sng" algn="ctr">
                      <a:noFill/>
                      <a:prstDash val="soli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88000">
                <a:tc>
                  <a:txBody>
                    <a:bodyPr/>
                    <a:lstStyle/>
                    <a:p>
                      <a:pPr algn="ctr"/>
                      <a:r>
                        <a:rPr lang="fr-CA" sz="900">
                          <a:solidFill>
                            <a:srgbClr val="000000"/>
                          </a:solidFill>
                        </a:rPr>
                        <a:t>1</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88000">
                <a:tc>
                  <a:txBody>
                    <a:bodyPr/>
                    <a:lstStyle/>
                    <a:p>
                      <a:pPr algn="ctr"/>
                      <a:r>
                        <a:rPr lang="fr-CA" sz="900">
                          <a:solidFill>
                            <a:srgbClr val="000000"/>
                          </a:solidFill>
                        </a:rPr>
                        <a:t>8</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88000">
                <a:tc>
                  <a:txBody>
                    <a:bodyPr/>
                    <a:lstStyle/>
                    <a:p>
                      <a:pPr algn="ctr"/>
                      <a:r>
                        <a:rPr lang="fr-CA" sz="900">
                          <a:solidFill>
                            <a:srgbClr val="000000"/>
                          </a:solidFill>
                        </a:rPr>
                        <a:t>15</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88000">
                <a:tc>
                  <a:txBody>
                    <a:bodyPr/>
                    <a:lstStyle/>
                    <a:p>
                      <a:pPr algn="ctr"/>
                      <a:r>
                        <a:rPr lang="fr-CA" sz="900">
                          <a:solidFill>
                            <a:srgbClr val="000000"/>
                          </a:solidFill>
                        </a:rPr>
                        <a:t>22</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88000">
                <a:tc>
                  <a:txBody>
                    <a:bodyPr/>
                    <a:lstStyle/>
                    <a:p>
                      <a:pPr algn="ctr"/>
                      <a:r>
                        <a:rPr lang="fr-CA" sz="900">
                          <a:solidFill>
                            <a:srgbClr val="000000"/>
                          </a:solidFill>
                        </a:rPr>
                        <a:t>29</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1</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2</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3</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4</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5</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5" name="Rectangle à coins arrondis 24"/>
          <p:cNvSpPr/>
          <p:nvPr>
            <p:custDataLst>
              <p:tags r:id="rId18"/>
            </p:custDataLst>
          </p:nvPr>
        </p:nvSpPr>
        <p:spPr>
          <a:xfrm>
            <a:off x="314475" y="4865206"/>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97793" rtl="0" eaLnBrk="1" fontAlgn="auto" latinLnBrk="0" hangingPunct="1">
              <a:lnSpc>
                <a:spcPct val="100000"/>
              </a:lnSpc>
              <a:spcBef>
                <a:spcPts val="0"/>
              </a:spcBef>
              <a:spcAft>
                <a:spcPts val="0"/>
              </a:spcAft>
              <a:buClrTx/>
              <a:buSzTx/>
              <a:buFontTx/>
              <a:buNone/>
              <a:tabLst/>
              <a:defRPr/>
            </a:pPr>
            <a:r>
              <a:rPr kumimoji="0" lang="fr-CA" sz="1050" b="1" i="0" u="none" strike="noStrike" kern="1200" cap="none" spc="0" normalizeH="0" baseline="0">
                <a:ln>
                  <a:noFill/>
                </a:ln>
                <a:solidFill>
                  <a:prstClr val="white"/>
                </a:solidFill>
                <a:effectLst/>
                <a:uLnTx/>
                <a:uFillTx/>
                <a:latin typeface="Arial" panose="020B0604020202020204"/>
                <a:ea typeface="+mn-ea"/>
                <a:cs typeface="+mn-cs"/>
              </a:rPr>
              <a:t>Septembre 2019</a:t>
            </a:r>
          </a:p>
        </p:txBody>
      </p:sp>
      <p:graphicFrame>
        <p:nvGraphicFramePr>
          <p:cNvPr id="26" name="Octobre2"/>
          <p:cNvGraphicFramePr>
            <a:graphicFrameLocks noGrp="1"/>
          </p:cNvGraphicFramePr>
          <p:nvPr>
            <p:custDataLst>
              <p:tags r:id="rId19"/>
            </p:custDataLst>
            <p:extLst>
              <p:ext uri="{D42A27DB-BD31-4B8C-83A1-F6EECF244321}">
                <p14:modId xmlns:p14="http://schemas.microsoft.com/office/powerpoint/2010/main" val="983176195"/>
              </p:ext>
            </p:extLst>
          </p:nvPr>
        </p:nvGraphicFramePr>
        <p:xfrm>
          <a:off x="2698017" y="5060968"/>
          <a:ext cx="2268000" cy="1728000"/>
        </p:xfrm>
        <a:graphic>
          <a:graphicData uri="http://schemas.openxmlformats.org/drawingml/2006/table">
            <a:tbl>
              <a:tblPr firstRow="1" bandRow="1">
                <a:tableStyleId>{912C8C85-51F0-491E-9774-3900AFEF0FD7}</a:tableStyleId>
              </a:tblPr>
              <a:tblGrid>
                <a:gridCol w="324000">
                  <a:extLst>
                    <a:ext uri="{9D8B030D-6E8A-4147-A177-3AD203B41FA5}">
                      <a16:colId xmlns:a16="http://schemas.microsoft.com/office/drawing/2014/main" val="20000"/>
                    </a:ext>
                  </a:extLst>
                </a:gridCol>
                <a:gridCol w="324000">
                  <a:extLst>
                    <a:ext uri="{9D8B030D-6E8A-4147-A177-3AD203B41FA5}">
                      <a16:colId xmlns:a16="http://schemas.microsoft.com/office/drawing/2014/main" val="20001"/>
                    </a:ext>
                  </a:extLst>
                </a:gridCol>
                <a:gridCol w="324000">
                  <a:extLst>
                    <a:ext uri="{9D8B030D-6E8A-4147-A177-3AD203B41FA5}">
                      <a16:colId xmlns:a16="http://schemas.microsoft.com/office/drawing/2014/main" val="20002"/>
                    </a:ext>
                  </a:extLst>
                </a:gridCol>
                <a:gridCol w="324000">
                  <a:extLst>
                    <a:ext uri="{9D8B030D-6E8A-4147-A177-3AD203B41FA5}">
                      <a16:colId xmlns:a16="http://schemas.microsoft.com/office/drawing/2014/main" val="20003"/>
                    </a:ext>
                  </a:extLst>
                </a:gridCol>
                <a:gridCol w="324000">
                  <a:extLst>
                    <a:ext uri="{9D8B030D-6E8A-4147-A177-3AD203B41FA5}">
                      <a16:colId xmlns:a16="http://schemas.microsoft.com/office/drawing/2014/main" val="20004"/>
                    </a:ext>
                  </a:extLst>
                </a:gridCol>
                <a:gridCol w="324000">
                  <a:extLst>
                    <a:ext uri="{9D8B030D-6E8A-4147-A177-3AD203B41FA5}">
                      <a16:colId xmlns:a16="http://schemas.microsoft.com/office/drawing/2014/main" val="20005"/>
                    </a:ext>
                  </a:extLst>
                </a:gridCol>
                <a:gridCol w="324000">
                  <a:extLst>
                    <a:ext uri="{9D8B030D-6E8A-4147-A177-3AD203B41FA5}">
                      <a16:colId xmlns:a16="http://schemas.microsoft.com/office/drawing/2014/main" val="20006"/>
                    </a:ext>
                  </a:extLst>
                </a:gridCol>
              </a:tblGrid>
              <a:tr h="288000">
                <a:tc>
                  <a:txBody>
                    <a:bodyPr/>
                    <a:lstStyle/>
                    <a:p>
                      <a:pPr algn="ctr"/>
                      <a:r>
                        <a:rPr lang="fr-CA" sz="800" dirty="0">
                          <a:solidFill>
                            <a:schemeClr val="tx1">
                              <a:lumMod val="85000"/>
                              <a:lumOff val="15000"/>
                            </a:schemeClr>
                          </a:solidFill>
                        </a:rPr>
                        <a:t>Dim.</a:t>
                      </a:r>
                      <a:endParaRPr lang="fr-CA" sz="800" b="1" dirty="0">
                        <a:solidFill>
                          <a:schemeClr val="tx1">
                            <a:lumMod val="85000"/>
                            <a:lumOff val="15000"/>
                          </a:schemeClr>
                        </a:solidFill>
                      </a:endParaRPr>
                    </a:p>
                  </a:txBody>
                  <a:tcPr marL="18000" marR="18000" marT="36000" marB="36000" anchor="ctr">
                    <a:lnL w="9525" cap="flat" cmpd="sng" algn="ctr">
                      <a:noFill/>
                      <a:prstDash val="soli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Lun.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Mar.</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Mer.</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Jeu.</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Ven.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Sam.</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9525" cap="flat" cmpd="sng" algn="ctr">
                      <a:noFill/>
                      <a:prstDash val="soli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88000">
                <a:tc>
                  <a:txBody>
                    <a:bodyPr/>
                    <a:lstStyle/>
                    <a:p>
                      <a:pPr algn="ctr"/>
                      <a:r>
                        <a:rPr lang="fr-CA" sz="900">
                          <a:solidFill>
                            <a:srgbClr val="DCDCDC"/>
                          </a:solidFill>
                        </a:rPr>
                        <a:t>29</a:t>
                      </a:r>
                      <a:endParaRPr lang="fr-CA" sz="900" dirty="0">
                        <a:solidFill>
                          <a:srgbClr val="DCDCDC"/>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30</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88000">
                <a:tc>
                  <a:txBody>
                    <a:bodyPr/>
                    <a:lstStyle/>
                    <a:p>
                      <a:pPr algn="ctr"/>
                      <a:r>
                        <a:rPr lang="fr-CA" sz="900">
                          <a:solidFill>
                            <a:srgbClr val="000000"/>
                          </a:solidFill>
                        </a:rPr>
                        <a:t>6</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88000">
                <a:tc>
                  <a:txBody>
                    <a:bodyPr/>
                    <a:lstStyle/>
                    <a:p>
                      <a:pPr algn="ctr"/>
                      <a:r>
                        <a:rPr lang="fr-CA" sz="900">
                          <a:solidFill>
                            <a:srgbClr val="000000"/>
                          </a:solidFill>
                        </a:rPr>
                        <a:t>13</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88000">
                <a:tc>
                  <a:txBody>
                    <a:bodyPr/>
                    <a:lstStyle/>
                    <a:p>
                      <a:pPr algn="ctr"/>
                      <a:r>
                        <a:rPr lang="fr-CA" sz="900">
                          <a:solidFill>
                            <a:srgbClr val="000000"/>
                          </a:solidFill>
                        </a:rPr>
                        <a:t>20</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88000">
                <a:tc>
                  <a:txBody>
                    <a:bodyPr/>
                    <a:lstStyle/>
                    <a:p>
                      <a:pPr algn="ctr"/>
                      <a:r>
                        <a:rPr lang="fr-CA" sz="900">
                          <a:solidFill>
                            <a:srgbClr val="000000"/>
                          </a:solidFill>
                        </a:rPr>
                        <a:t>27</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1</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2</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7" name="Rectangle à coins arrondis 26"/>
          <p:cNvSpPr/>
          <p:nvPr>
            <p:custDataLst>
              <p:tags r:id="rId20"/>
            </p:custDataLst>
          </p:nvPr>
        </p:nvSpPr>
        <p:spPr>
          <a:xfrm>
            <a:off x="2681874" y="4865206"/>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97793" rtl="0" eaLnBrk="1" fontAlgn="auto" latinLnBrk="0" hangingPunct="1">
              <a:lnSpc>
                <a:spcPct val="100000"/>
              </a:lnSpc>
              <a:spcBef>
                <a:spcPts val="0"/>
              </a:spcBef>
              <a:spcAft>
                <a:spcPts val="0"/>
              </a:spcAft>
              <a:buClrTx/>
              <a:buSzTx/>
              <a:buFontTx/>
              <a:buNone/>
              <a:tabLst/>
              <a:defRPr/>
            </a:pPr>
            <a:r>
              <a:rPr kumimoji="0" lang="fr-CA" sz="1050" b="1" i="0" u="none" strike="noStrike" kern="1200" cap="none" spc="0" normalizeH="0" baseline="0">
                <a:ln>
                  <a:noFill/>
                </a:ln>
                <a:solidFill>
                  <a:prstClr val="white"/>
                </a:solidFill>
                <a:effectLst/>
                <a:uLnTx/>
                <a:uFillTx/>
                <a:latin typeface="Arial" panose="020B0604020202020204"/>
                <a:ea typeface="+mn-ea"/>
                <a:cs typeface="+mn-cs"/>
              </a:rPr>
              <a:t>Octobre 2019</a:t>
            </a:r>
          </a:p>
        </p:txBody>
      </p:sp>
      <p:graphicFrame>
        <p:nvGraphicFramePr>
          <p:cNvPr id="28" name="Novembre2"/>
          <p:cNvGraphicFramePr>
            <a:graphicFrameLocks noGrp="1"/>
          </p:cNvGraphicFramePr>
          <p:nvPr>
            <p:custDataLst>
              <p:tags r:id="rId21"/>
            </p:custDataLst>
            <p:extLst>
              <p:ext uri="{D42A27DB-BD31-4B8C-83A1-F6EECF244321}">
                <p14:modId xmlns:p14="http://schemas.microsoft.com/office/powerpoint/2010/main" val="2891733419"/>
              </p:ext>
            </p:extLst>
          </p:nvPr>
        </p:nvGraphicFramePr>
        <p:xfrm>
          <a:off x="5069064" y="5060968"/>
          <a:ext cx="2268000" cy="1728000"/>
        </p:xfrm>
        <a:graphic>
          <a:graphicData uri="http://schemas.openxmlformats.org/drawingml/2006/table">
            <a:tbl>
              <a:tblPr firstRow="1" bandRow="1">
                <a:tableStyleId>{912C8C85-51F0-491E-9774-3900AFEF0FD7}</a:tableStyleId>
              </a:tblPr>
              <a:tblGrid>
                <a:gridCol w="324000">
                  <a:extLst>
                    <a:ext uri="{9D8B030D-6E8A-4147-A177-3AD203B41FA5}">
                      <a16:colId xmlns:a16="http://schemas.microsoft.com/office/drawing/2014/main" val="20000"/>
                    </a:ext>
                  </a:extLst>
                </a:gridCol>
                <a:gridCol w="324000">
                  <a:extLst>
                    <a:ext uri="{9D8B030D-6E8A-4147-A177-3AD203B41FA5}">
                      <a16:colId xmlns:a16="http://schemas.microsoft.com/office/drawing/2014/main" val="20001"/>
                    </a:ext>
                  </a:extLst>
                </a:gridCol>
                <a:gridCol w="324000">
                  <a:extLst>
                    <a:ext uri="{9D8B030D-6E8A-4147-A177-3AD203B41FA5}">
                      <a16:colId xmlns:a16="http://schemas.microsoft.com/office/drawing/2014/main" val="20002"/>
                    </a:ext>
                  </a:extLst>
                </a:gridCol>
                <a:gridCol w="324000">
                  <a:extLst>
                    <a:ext uri="{9D8B030D-6E8A-4147-A177-3AD203B41FA5}">
                      <a16:colId xmlns:a16="http://schemas.microsoft.com/office/drawing/2014/main" val="20003"/>
                    </a:ext>
                  </a:extLst>
                </a:gridCol>
                <a:gridCol w="324000">
                  <a:extLst>
                    <a:ext uri="{9D8B030D-6E8A-4147-A177-3AD203B41FA5}">
                      <a16:colId xmlns:a16="http://schemas.microsoft.com/office/drawing/2014/main" val="20004"/>
                    </a:ext>
                  </a:extLst>
                </a:gridCol>
                <a:gridCol w="324000">
                  <a:extLst>
                    <a:ext uri="{9D8B030D-6E8A-4147-A177-3AD203B41FA5}">
                      <a16:colId xmlns:a16="http://schemas.microsoft.com/office/drawing/2014/main" val="20005"/>
                    </a:ext>
                  </a:extLst>
                </a:gridCol>
                <a:gridCol w="324000">
                  <a:extLst>
                    <a:ext uri="{9D8B030D-6E8A-4147-A177-3AD203B41FA5}">
                      <a16:colId xmlns:a16="http://schemas.microsoft.com/office/drawing/2014/main" val="20006"/>
                    </a:ext>
                  </a:extLst>
                </a:gridCol>
              </a:tblGrid>
              <a:tr h="288000">
                <a:tc>
                  <a:txBody>
                    <a:bodyPr/>
                    <a:lstStyle/>
                    <a:p>
                      <a:pPr algn="ctr"/>
                      <a:r>
                        <a:rPr lang="fr-CA" sz="800" dirty="0">
                          <a:solidFill>
                            <a:schemeClr val="tx1">
                              <a:lumMod val="85000"/>
                              <a:lumOff val="15000"/>
                            </a:schemeClr>
                          </a:solidFill>
                        </a:rPr>
                        <a:t>Dim.</a:t>
                      </a:r>
                      <a:endParaRPr lang="fr-CA" sz="800" b="1" dirty="0">
                        <a:solidFill>
                          <a:schemeClr val="tx1">
                            <a:lumMod val="85000"/>
                            <a:lumOff val="15000"/>
                          </a:schemeClr>
                        </a:solidFill>
                      </a:endParaRPr>
                    </a:p>
                  </a:txBody>
                  <a:tcPr marL="18000" marR="18000" marT="36000" marB="36000" anchor="ctr">
                    <a:lnL w="9525" cap="flat" cmpd="sng" algn="ctr">
                      <a:noFill/>
                      <a:prstDash val="soli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Lun.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Mar.</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Mer.</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Jeu.</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Ven.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Sam.</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9525" cap="flat" cmpd="sng" algn="ctr">
                      <a:noFill/>
                      <a:prstDash val="soli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88000">
                <a:tc>
                  <a:txBody>
                    <a:bodyPr/>
                    <a:lstStyle/>
                    <a:p>
                      <a:pPr algn="ctr"/>
                      <a:r>
                        <a:rPr lang="fr-CA" sz="900">
                          <a:solidFill>
                            <a:srgbClr val="DCDCDC"/>
                          </a:solidFill>
                        </a:rPr>
                        <a:t>27</a:t>
                      </a:r>
                      <a:endParaRPr lang="fr-CA" sz="900" dirty="0">
                        <a:solidFill>
                          <a:srgbClr val="DCDCDC"/>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28</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29</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30</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DCDCDC"/>
                          </a:solidFill>
                        </a:rPr>
                        <a:t>31</a:t>
                      </a:r>
                      <a:endParaRPr lang="fr-CA" sz="900" dirty="0">
                        <a:solidFill>
                          <a:srgbClr val="DCDCDC"/>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88000">
                <a:tc>
                  <a:txBody>
                    <a:bodyPr/>
                    <a:lstStyle/>
                    <a:p>
                      <a:pPr algn="ctr"/>
                      <a:r>
                        <a:rPr lang="fr-CA" sz="900">
                          <a:solidFill>
                            <a:srgbClr val="000000"/>
                          </a:solidFill>
                        </a:rPr>
                        <a:t>3</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88000">
                <a:tc>
                  <a:txBody>
                    <a:bodyPr/>
                    <a:lstStyle/>
                    <a:p>
                      <a:pPr algn="ctr"/>
                      <a:r>
                        <a:rPr lang="fr-CA" sz="900">
                          <a:solidFill>
                            <a:srgbClr val="000000"/>
                          </a:solidFill>
                        </a:rPr>
                        <a:t>10</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88000">
                <a:tc>
                  <a:txBody>
                    <a:bodyPr/>
                    <a:lstStyle/>
                    <a:p>
                      <a:pPr algn="ctr"/>
                      <a:r>
                        <a:rPr lang="fr-CA" sz="900">
                          <a:solidFill>
                            <a:srgbClr val="000000"/>
                          </a:solidFill>
                        </a:rPr>
                        <a:t>17</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88000">
                <a:tc>
                  <a:txBody>
                    <a:bodyPr/>
                    <a:lstStyle/>
                    <a:p>
                      <a:pPr algn="ctr"/>
                      <a:r>
                        <a:rPr lang="fr-CA" sz="900">
                          <a:solidFill>
                            <a:srgbClr val="000000"/>
                          </a:solidFill>
                        </a:rPr>
                        <a:t>24</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tc>
                  <a:txBody>
                    <a:bodyPr/>
                    <a:lstStyle/>
                    <a:p>
                      <a:pPr algn="ctr"/>
                      <a:r>
                        <a:rPr lang="fr-CA" sz="900">
                          <a:solidFill>
                            <a:srgbClr val="000000"/>
                          </a:solidFill>
                        </a:rPr>
                        <a:t>25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tc>
                  <a:txBody>
                    <a:bodyPr/>
                    <a:lstStyle/>
                    <a:p>
                      <a:pPr algn="ctr"/>
                      <a:r>
                        <a:rPr lang="fr-CA" sz="900">
                          <a:solidFill>
                            <a:srgbClr val="000000"/>
                          </a:solidFill>
                        </a:rPr>
                        <a:t>26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tc>
                  <a:txBody>
                    <a:bodyPr/>
                    <a:lstStyle/>
                    <a:p>
                      <a:pPr algn="ctr"/>
                      <a:r>
                        <a:rPr lang="fr-CA" sz="900">
                          <a:solidFill>
                            <a:srgbClr val="000000"/>
                          </a:solidFill>
                        </a:rPr>
                        <a:t>27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tc>
                  <a:txBody>
                    <a:bodyPr/>
                    <a:lstStyle/>
                    <a:p>
                      <a:pPr algn="ctr"/>
                      <a:r>
                        <a:rPr lang="fr-CA" sz="900">
                          <a:solidFill>
                            <a:srgbClr val="000000"/>
                          </a:solidFill>
                        </a:rPr>
                        <a:t>28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tc>
                  <a:txBody>
                    <a:bodyPr/>
                    <a:lstStyle/>
                    <a:p>
                      <a:pPr algn="ctr"/>
                      <a:r>
                        <a:rPr lang="fr-CA" sz="900">
                          <a:solidFill>
                            <a:srgbClr val="000000"/>
                          </a:solidFill>
                        </a:rPr>
                        <a:t>29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tc>
                  <a:txBody>
                    <a:bodyPr/>
                    <a:lstStyle/>
                    <a:p>
                      <a:pPr algn="ctr"/>
                      <a:r>
                        <a:rPr lang="fr-CA" sz="900">
                          <a:solidFill>
                            <a:srgbClr val="000000"/>
                          </a:solidFill>
                        </a:rPr>
                        <a:t>30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9" name="Rectangle à coins arrondis 28"/>
          <p:cNvSpPr/>
          <p:nvPr>
            <p:custDataLst>
              <p:tags r:id="rId22"/>
            </p:custDataLst>
          </p:nvPr>
        </p:nvSpPr>
        <p:spPr>
          <a:xfrm>
            <a:off x="5052921" y="4865206"/>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97793" rtl="0" eaLnBrk="1" fontAlgn="auto" latinLnBrk="0" hangingPunct="1">
              <a:lnSpc>
                <a:spcPct val="100000"/>
              </a:lnSpc>
              <a:spcBef>
                <a:spcPts val="0"/>
              </a:spcBef>
              <a:spcAft>
                <a:spcPts val="0"/>
              </a:spcAft>
              <a:buClrTx/>
              <a:buSzTx/>
              <a:buFontTx/>
              <a:buNone/>
              <a:tabLst/>
              <a:defRPr/>
            </a:pPr>
            <a:r>
              <a:rPr kumimoji="0" lang="fr-CA" sz="1050" b="1" i="0" u="none" strike="noStrike" kern="1200" cap="none" spc="0" normalizeH="0" baseline="0">
                <a:ln>
                  <a:noFill/>
                </a:ln>
                <a:solidFill>
                  <a:prstClr val="white"/>
                </a:solidFill>
                <a:effectLst/>
                <a:uLnTx/>
                <a:uFillTx/>
                <a:latin typeface="Arial" panose="020B0604020202020204"/>
                <a:ea typeface="+mn-ea"/>
                <a:cs typeface="+mn-cs"/>
              </a:rPr>
              <a:t>Novembre 2019</a:t>
            </a:r>
          </a:p>
        </p:txBody>
      </p:sp>
      <p:graphicFrame>
        <p:nvGraphicFramePr>
          <p:cNvPr id="30" name="Décembre2"/>
          <p:cNvGraphicFramePr>
            <a:graphicFrameLocks noGrp="1"/>
          </p:cNvGraphicFramePr>
          <p:nvPr>
            <p:custDataLst>
              <p:tags r:id="rId23"/>
            </p:custDataLst>
            <p:extLst>
              <p:ext uri="{D42A27DB-BD31-4B8C-83A1-F6EECF244321}">
                <p14:modId xmlns:p14="http://schemas.microsoft.com/office/powerpoint/2010/main" val="1105298912"/>
              </p:ext>
            </p:extLst>
          </p:nvPr>
        </p:nvGraphicFramePr>
        <p:xfrm>
          <a:off x="7436463" y="5060968"/>
          <a:ext cx="2268000" cy="1727999"/>
        </p:xfrm>
        <a:graphic>
          <a:graphicData uri="http://schemas.openxmlformats.org/drawingml/2006/table">
            <a:tbl>
              <a:tblPr firstRow="1" bandRow="1">
                <a:tableStyleId>{912C8C85-51F0-491E-9774-3900AFEF0FD7}</a:tableStyleId>
              </a:tblPr>
              <a:tblGrid>
                <a:gridCol w="324000">
                  <a:extLst>
                    <a:ext uri="{9D8B030D-6E8A-4147-A177-3AD203B41FA5}">
                      <a16:colId xmlns:a16="http://schemas.microsoft.com/office/drawing/2014/main" val="20000"/>
                    </a:ext>
                  </a:extLst>
                </a:gridCol>
                <a:gridCol w="324000">
                  <a:extLst>
                    <a:ext uri="{9D8B030D-6E8A-4147-A177-3AD203B41FA5}">
                      <a16:colId xmlns:a16="http://schemas.microsoft.com/office/drawing/2014/main" val="20001"/>
                    </a:ext>
                  </a:extLst>
                </a:gridCol>
                <a:gridCol w="324000">
                  <a:extLst>
                    <a:ext uri="{9D8B030D-6E8A-4147-A177-3AD203B41FA5}">
                      <a16:colId xmlns:a16="http://schemas.microsoft.com/office/drawing/2014/main" val="20002"/>
                    </a:ext>
                  </a:extLst>
                </a:gridCol>
                <a:gridCol w="324000">
                  <a:extLst>
                    <a:ext uri="{9D8B030D-6E8A-4147-A177-3AD203B41FA5}">
                      <a16:colId xmlns:a16="http://schemas.microsoft.com/office/drawing/2014/main" val="20003"/>
                    </a:ext>
                  </a:extLst>
                </a:gridCol>
                <a:gridCol w="324000">
                  <a:extLst>
                    <a:ext uri="{9D8B030D-6E8A-4147-A177-3AD203B41FA5}">
                      <a16:colId xmlns:a16="http://schemas.microsoft.com/office/drawing/2014/main" val="20004"/>
                    </a:ext>
                  </a:extLst>
                </a:gridCol>
                <a:gridCol w="324000">
                  <a:extLst>
                    <a:ext uri="{9D8B030D-6E8A-4147-A177-3AD203B41FA5}">
                      <a16:colId xmlns:a16="http://schemas.microsoft.com/office/drawing/2014/main" val="20005"/>
                    </a:ext>
                  </a:extLst>
                </a:gridCol>
                <a:gridCol w="324000">
                  <a:extLst>
                    <a:ext uri="{9D8B030D-6E8A-4147-A177-3AD203B41FA5}">
                      <a16:colId xmlns:a16="http://schemas.microsoft.com/office/drawing/2014/main" val="20006"/>
                    </a:ext>
                  </a:extLst>
                </a:gridCol>
              </a:tblGrid>
              <a:tr h="288000">
                <a:tc>
                  <a:txBody>
                    <a:bodyPr/>
                    <a:lstStyle/>
                    <a:p>
                      <a:pPr algn="ctr"/>
                      <a:r>
                        <a:rPr lang="fr-CA" sz="800" dirty="0">
                          <a:solidFill>
                            <a:schemeClr val="tx1">
                              <a:lumMod val="85000"/>
                              <a:lumOff val="15000"/>
                            </a:schemeClr>
                          </a:solidFill>
                        </a:rPr>
                        <a:t>Dim.</a:t>
                      </a:r>
                      <a:endParaRPr lang="fr-CA" sz="800" b="1" dirty="0">
                        <a:solidFill>
                          <a:schemeClr val="tx1">
                            <a:lumMod val="85000"/>
                            <a:lumOff val="15000"/>
                          </a:schemeClr>
                        </a:solidFill>
                      </a:endParaRPr>
                    </a:p>
                  </a:txBody>
                  <a:tcPr marL="18000" marR="18000" marT="36000" marB="36000" anchor="ctr">
                    <a:lnL w="9525" cap="flat" cmpd="sng" algn="ctr">
                      <a:noFill/>
                      <a:prstDash val="soli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Lun.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Mar.</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Mer.</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Jeu.</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Ven.</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fr-CA" sz="800" dirty="0">
                          <a:solidFill>
                            <a:schemeClr val="tx1">
                              <a:lumMod val="85000"/>
                              <a:lumOff val="15000"/>
                            </a:schemeClr>
                          </a:solidFill>
                        </a:rPr>
                        <a:t>Sam.</a:t>
                      </a:r>
                      <a:endParaRPr lang="fr-CA" sz="800" b="1" dirty="0">
                        <a:solidFill>
                          <a:schemeClr val="tx1">
                            <a:lumMod val="85000"/>
                            <a:lumOff val="15000"/>
                          </a:schemeClr>
                        </a:solidFill>
                      </a:endParaRPr>
                    </a:p>
                  </a:txBody>
                  <a:tcPr marL="18000" marR="18000" marT="36000" marB="36000" anchor="ctr">
                    <a:lnL w="12700" cap="flat" cmpd="sng" algn="ctr">
                      <a:solidFill>
                        <a:schemeClr val="accent6"/>
                      </a:solidFill>
                      <a:prstDash val="solid"/>
                      <a:round/>
                      <a:headEnd type="none" w="med" len="med"/>
                      <a:tailEnd type="none" w="med" len="med"/>
                    </a:lnL>
                    <a:lnR w="9525" cap="flat" cmpd="sng" algn="ctr">
                      <a:noFill/>
                      <a:prstDash val="solid"/>
                    </a:lnR>
                    <a:lnT w="9525" cap="flat" cmpd="sng" algn="ctr">
                      <a:noFill/>
                      <a:prstDash val="soli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88000">
                <a:tc>
                  <a:txBody>
                    <a:bodyPr/>
                    <a:lstStyle/>
                    <a:p>
                      <a:pPr algn="ctr"/>
                      <a:r>
                        <a:rPr lang="fr-CA" sz="900">
                          <a:solidFill>
                            <a:srgbClr val="000000"/>
                          </a:solidFill>
                        </a:rPr>
                        <a:t>1</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88000">
                <a:tc>
                  <a:txBody>
                    <a:bodyPr/>
                    <a:lstStyle/>
                    <a:p>
                      <a:pPr algn="ctr"/>
                      <a:r>
                        <a:rPr lang="fr-CA" sz="900">
                          <a:solidFill>
                            <a:srgbClr val="000000"/>
                          </a:solidFill>
                        </a:rPr>
                        <a:t>8</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12</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88000">
                <a:tc>
                  <a:txBody>
                    <a:bodyPr/>
                    <a:lstStyle/>
                    <a:p>
                      <a:pPr algn="ctr"/>
                      <a:r>
                        <a:rPr lang="fr-CA" sz="900">
                          <a:solidFill>
                            <a:srgbClr val="000000"/>
                          </a:solidFill>
                        </a:rPr>
                        <a:t>15</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19</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88000">
                <a:tc>
                  <a:txBody>
                    <a:bodyPr/>
                    <a:lstStyle/>
                    <a:p>
                      <a:pPr algn="ctr"/>
                      <a:r>
                        <a:rPr lang="fr-CA" sz="900">
                          <a:solidFill>
                            <a:srgbClr val="000000"/>
                          </a:solidFill>
                        </a:rPr>
                        <a:t>22</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23</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24</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25</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26</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27</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28</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88000">
                <a:tc>
                  <a:txBody>
                    <a:bodyPr/>
                    <a:lstStyle/>
                    <a:p>
                      <a:pPr algn="ctr"/>
                      <a:r>
                        <a:rPr lang="fr-CA" sz="900">
                          <a:solidFill>
                            <a:srgbClr val="000000"/>
                          </a:solidFill>
                        </a:rPr>
                        <a:t>29</a:t>
                      </a:r>
                      <a:endParaRPr lang="fr-CA" sz="900" dirty="0">
                        <a:solidFill>
                          <a:srgbClr val="000000"/>
                        </a:solidFill>
                      </a:endParaRPr>
                    </a:p>
                  </a:txBody>
                  <a:tcPr marL="18000" marR="18000" marT="36000" marB="36000">
                    <a:lnL w="9525" cap="flat" cmpd="sng" algn="ctr">
                      <a:noFill/>
                      <a:prstDash val="soli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30</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000000"/>
                          </a:solidFill>
                        </a:rPr>
                        <a:t>31</a:t>
                      </a:r>
                      <a:endParaRPr lang="fr-CA" sz="900" dirty="0">
                        <a:solidFill>
                          <a:srgbClr val="000000"/>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1</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2</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3</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CA" sz="900">
                          <a:solidFill>
                            <a:srgbClr val="C8C8C8"/>
                          </a:solidFill>
                        </a:rPr>
                        <a:t>4</a:t>
                      </a:r>
                      <a:endParaRPr lang="fr-CA" sz="900" dirty="0">
                        <a:solidFill>
                          <a:srgbClr val="C8C8C8"/>
                        </a:solidFill>
                      </a:endParaRPr>
                    </a:p>
                  </a:txBody>
                  <a:tcPr marL="18000" marR="18000" marT="36000" marB="36000">
                    <a:lnL w="12700" cap="flat" cmpd="sng" algn="ctr">
                      <a:solidFill>
                        <a:schemeClr val="accent6"/>
                      </a:solidFill>
                      <a:prstDash val="solid"/>
                      <a:round/>
                      <a:headEnd type="none" w="med" len="med"/>
                      <a:tailEnd type="none" w="med" len="med"/>
                    </a:lnL>
                    <a:lnR w="9525" cap="flat" cmpd="sng" algn="ctr">
                      <a:noFill/>
                      <a:prstDash val="soli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31" name="Rectangle à coins arrondis 30"/>
          <p:cNvSpPr/>
          <p:nvPr>
            <p:custDataLst>
              <p:tags r:id="rId24"/>
            </p:custDataLst>
          </p:nvPr>
        </p:nvSpPr>
        <p:spPr>
          <a:xfrm>
            <a:off x="7420320" y="4865206"/>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97793" rtl="0" eaLnBrk="1" fontAlgn="auto" latinLnBrk="0" hangingPunct="1">
              <a:lnSpc>
                <a:spcPct val="100000"/>
              </a:lnSpc>
              <a:spcBef>
                <a:spcPts val="0"/>
              </a:spcBef>
              <a:spcAft>
                <a:spcPts val="0"/>
              </a:spcAft>
              <a:buClrTx/>
              <a:buSzTx/>
              <a:buFontTx/>
              <a:buNone/>
              <a:tabLst/>
              <a:defRPr/>
            </a:pPr>
            <a:r>
              <a:rPr kumimoji="0" lang="fr-CA" sz="1050" b="1" i="0" u="none" strike="noStrike" kern="1200" cap="none" spc="0" normalizeH="0" baseline="0">
                <a:ln>
                  <a:noFill/>
                </a:ln>
                <a:solidFill>
                  <a:prstClr val="white"/>
                </a:solidFill>
                <a:effectLst/>
                <a:uLnTx/>
                <a:uFillTx/>
                <a:latin typeface="Arial" panose="020B0604020202020204"/>
                <a:ea typeface="+mn-ea"/>
                <a:cs typeface="+mn-cs"/>
              </a:rPr>
              <a:t>Décembre 2019</a:t>
            </a:r>
          </a:p>
        </p:txBody>
      </p:sp>
      <p:sp>
        <p:nvSpPr>
          <p:cNvPr id="32" name="Rectangle à coins arrondis 6"/>
          <p:cNvSpPr/>
          <p:nvPr>
            <p:custDataLst>
              <p:tags r:id="rId25"/>
            </p:custDataLst>
          </p:nvPr>
        </p:nvSpPr>
        <p:spPr>
          <a:xfrm>
            <a:off x="361327" y="447301"/>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97793" rtl="0" eaLnBrk="1" fontAlgn="auto" latinLnBrk="0" hangingPunct="1">
              <a:lnSpc>
                <a:spcPct val="100000"/>
              </a:lnSpc>
              <a:spcBef>
                <a:spcPts val="0"/>
              </a:spcBef>
              <a:spcAft>
                <a:spcPts val="0"/>
              </a:spcAft>
              <a:buClrTx/>
              <a:buSzTx/>
              <a:buFontTx/>
              <a:buNone/>
              <a:tabLst/>
              <a:defRPr/>
            </a:pPr>
            <a:r>
              <a:rPr kumimoji="0" lang="fr-CA" sz="1050" b="1" i="0" u="none" strike="noStrike" kern="1200" cap="none" spc="0" normalizeH="0" baseline="0">
                <a:ln>
                  <a:noFill/>
                </a:ln>
                <a:solidFill>
                  <a:prstClr val="white"/>
                </a:solidFill>
                <a:effectLst/>
                <a:uLnTx/>
                <a:uFillTx/>
                <a:latin typeface="Arial" panose="020B0604020202020204"/>
                <a:ea typeface="+mn-ea"/>
                <a:cs typeface="+mn-cs"/>
              </a:rPr>
              <a:t>Janvier 2019</a:t>
            </a:r>
          </a:p>
        </p:txBody>
      </p:sp>
      <p:sp>
        <p:nvSpPr>
          <p:cNvPr id="33" name="Rectangle à coins arrondis 10"/>
          <p:cNvSpPr/>
          <p:nvPr>
            <p:custDataLst>
              <p:tags r:id="rId26"/>
            </p:custDataLst>
          </p:nvPr>
        </p:nvSpPr>
        <p:spPr>
          <a:xfrm>
            <a:off x="2728726" y="447301"/>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97793" rtl="0" eaLnBrk="1" fontAlgn="auto" latinLnBrk="0" hangingPunct="1">
              <a:lnSpc>
                <a:spcPct val="100000"/>
              </a:lnSpc>
              <a:spcBef>
                <a:spcPts val="0"/>
              </a:spcBef>
              <a:spcAft>
                <a:spcPts val="0"/>
              </a:spcAft>
              <a:buClrTx/>
              <a:buSzTx/>
              <a:buFontTx/>
              <a:buNone/>
              <a:tabLst/>
              <a:defRPr/>
            </a:pPr>
            <a:r>
              <a:rPr kumimoji="0" lang="fr-CA" sz="1050" b="1" i="0" u="none" strike="noStrike" kern="1200" cap="none" spc="0" normalizeH="0" baseline="0">
                <a:ln>
                  <a:noFill/>
                </a:ln>
                <a:solidFill>
                  <a:prstClr val="white"/>
                </a:solidFill>
                <a:effectLst/>
                <a:uLnTx/>
                <a:uFillTx/>
                <a:latin typeface="Arial" panose="020B0604020202020204"/>
                <a:ea typeface="+mn-ea"/>
                <a:cs typeface="+mn-cs"/>
              </a:rPr>
              <a:t>Février 2019</a:t>
            </a:r>
          </a:p>
        </p:txBody>
      </p:sp>
      <p:sp>
        <p:nvSpPr>
          <p:cNvPr id="34" name="Rectangle à coins arrondis 12"/>
          <p:cNvSpPr/>
          <p:nvPr>
            <p:custDataLst>
              <p:tags r:id="rId27"/>
            </p:custDataLst>
          </p:nvPr>
        </p:nvSpPr>
        <p:spPr>
          <a:xfrm>
            <a:off x="5099773" y="447301"/>
            <a:ext cx="2304000" cy="216024"/>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97793" rtl="0" eaLnBrk="1" fontAlgn="auto" latinLnBrk="0" hangingPunct="1">
              <a:lnSpc>
                <a:spcPct val="100000"/>
              </a:lnSpc>
              <a:spcBef>
                <a:spcPts val="0"/>
              </a:spcBef>
              <a:spcAft>
                <a:spcPts val="0"/>
              </a:spcAft>
              <a:buClrTx/>
              <a:buSzTx/>
              <a:buFontTx/>
              <a:buNone/>
              <a:tabLst/>
              <a:defRPr/>
            </a:pPr>
            <a:r>
              <a:rPr kumimoji="0" lang="fr-CA" sz="1050" b="1" i="0" u="none" strike="noStrike" kern="1200" cap="none" spc="0" normalizeH="0" baseline="0">
                <a:ln>
                  <a:noFill/>
                </a:ln>
                <a:solidFill>
                  <a:prstClr val="white"/>
                </a:solidFill>
                <a:effectLst/>
                <a:uLnTx/>
                <a:uFillTx/>
                <a:latin typeface="Arial" panose="020B0604020202020204"/>
                <a:ea typeface="+mn-ea"/>
                <a:cs typeface="+mn-cs"/>
              </a:rPr>
              <a:t>Mars 2019</a:t>
            </a:r>
          </a:p>
        </p:txBody>
      </p:sp>
    </p:spTree>
    <p:extLst>
      <p:ext uri="{BB962C8B-B14F-4D97-AF65-F5344CB8AC3E}">
        <p14:creationId xmlns:p14="http://schemas.microsoft.com/office/powerpoint/2010/main" val="6354371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p:cNvSpPr>
            <a:spLocks noGrp="1"/>
          </p:cNvSpPr>
          <p:nvPr>
            <p:ph type="body" sz="quarter" idx="13"/>
          </p:nvPr>
        </p:nvSpPr>
        <p:spPr/>
        <p:txBody>
          <a:bodyPr/>
          <a:lstStyle/>
          <a:p>
            <a:endParaRPr lang="fr-CA"/>
          </a:p>
        </p:txBody>
      </p:sp>
      <p:sp>
        <p:nvSpPr>
          <p:cNvPr id="4" name="Espace réservé pour une image  3"/>
          <p:cNvSpPr>
            <a:spLocks noGrp="1"/>
          </p:cNvSpPr>
          <p:nvPr>
            <p:ph type="pic" sz="quarter" idx="14"/>
          </p:nvPr>
        </p:nvSpPr>
        <p:spPr/>
      </p:sp>
      <p:sp>
        <p:nvSpPr>
          <p:cNvPr id="5" name="Rectangle 4"/>
          <p:cNvSpPr/>
          <p:nvPr/>
        </p:nvSpPr>
        <p:spPr>
          <a:xfrm>
            <a:off x="4014738" y="2700288"/>
            <a:ext cx="5904656" cy="417676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97793" rtl="0" eaLnBrk="1" fontAlgn="auto" latinLnBrk="0" hangingPunct="1">
              <a:lnSpc>
                <a:spcPct val="100000"/>
              </a:lnSpc>
              <a:spcBef>
                <a:spcPts val="0"/>
              </a:spcBef>
              <a:spcAft>
                <a:spcPts val="0"/>
              </a:spcAft>
              <a:buClrTx/>
              <a:buSzTx/>
              <a:buFontTx/>
              <a:buNone/>
              <a:tabLst/>
              <a:defRPr/>
            </a:pPr>
            <a:r>
              <a:rPr kumimoji="0" lang="fr-CA" sz="2000" b="0" i="0" u="none" strike="noStrike" kern="1200" cap="none" spc="0" normalizeH="0" baseline="0" dirty="0">
                <a:ln>
                  <a:noFill/>
                </a:ln>
                <a:solidFill>
                  <a:prstClr val="white"/>
                </a:solidFill>
                <a:effectLst/>
                <a:uLnTx/>
                <a:uFillTx/>
                <a:latin typeface="Arial" panose="020B0604020202020204"/>
                <a:ea typeface="+mn-ea"/>
                <a:cs typeface="+mn-cs"/>
              </a:rPr>
              <a:t>Ces deux espaces réservés ont été pivotés de 180 degrés afin d’être bien positionnés si vous imprimez le calendrier recto-verso comme une brochure (2 pages par feuille 11X17). Si vous ne créez pas un calendrier plié et broché, utilisez la disposition modifiée </a:t>
            </a:r>
            <a:r>
              <a:rPr lang="fr-CA" dirty="0">
                <a:solidFill>
                  <a:prstClr val="white"/>
                </a:solidFill>
                <a:latin typeface="Arial" panose="020B0604020202020204"/>
              </a:rPr>
              <a:t>« Page verso fin-sur papier régulier », en passant par l’onglet Accueil, groupe Diapositives, bouton Disposition</a:t>
            </a:r>
            <a:r>
              <a:rPr kumimoji="0" lang="fr-CA" sz="2000" b="0" i="0" u="none" strike="noStrike" kern="1200" cap="none" spc="0" normalizeH="0" baseline="0" dirty="0">
                <a:ln>
                  <a:noFill/>
                </a:ln>
                <a:solidFill>
                  <a:prstClr val="white"/>
                </a:solidFill>
                <a:effectLst/>
                <a:uLnTx/>
                <a:uFillTx/>
                <a:latin typeface="Arial" panose="020B0604020202020204"/>
                <a:ea typeface="+mn-ea"/>
                <a:cs typeface="+mn-cs"/>
              </a:rPr>
              <a:t>.</a:t>
            </a:r>
          </a:p>
          <a:p>
            <a:pPr marL="0" marR="0" lvl="0" indent="0" algn="ctr" defTabSz="997793" rtl="0" eaLnBrk="1" fontAlgn="auto" latinLnBrk="0" hangingPunct="1">
              <a:lnSpc>
                <a:spcPct val="100000"/>
              </a:lnSpc>
              <a:spcBef>
                <a:spcPts val="0"/>
              </a:spcBef>
              <a:spcAft>
                <a:spcPts val="0"/>
              </a:spcAft>
              <a:buClrTx/>
              <a:buSzTx/>
              <a:buFontTx/>
              <a:buNone/>
              <a:tabLst/>
              <a:defRPr/>
            </a:pPr>
            <a:endParaRPr kumimoji="0" lang="fr-CA" sz="2000" b="1" i="0" u="none" strike="noStrike" kern="1200" cap="none" spc="0" normalizeH="0" baseline="0" dirty="0">
              <a:ln>
                <a:noFill/>
              </a:ln>
              <a:solidFill>
                <a:prstClr val="white"/>
              </a:solidFill>
              <a:effectLst/>
              <a:uLnTx/>
              <a:uFillTx/>
              <a:latin typeface="Arial" panose="020B0604020202020204"/>
              <a:ea typeface="+mn-ea"/>
              <a:cs typeface="+mn-cs"/>
            </a:endParaRPr>
          </a:p>
          <a:p>
            <a:pPr marL="0" marR="0" lvl="0" indent="0" algn="ctr" defTabSz="997793" rtl="0" eaLnBrk="1" fontAlgn="auto" latinLnBrk="0" hangingPunct="1">
              <a:lnSpc>
                <a:spcPct val="100000"/>
              </a:lnSpc>
              <a:spcBef>
                <a:spcPts val="0"/>
              </a:spcBef>
              <a:spcAft>
                <a:spcPts val="0"/>
              </a:spcAft>
              <a:buClrTx/>
              <a:buSzTx/>
              <a:buFontTx/>
              <a:buNone/>
              <a:tabLst/>
              <a:defRPr/>
            </a:pPr>
            <a:r>
              <a:rPr lang="fr-CA" b="1" dirty="0">
                <a:solidFill>
                  <a:prstClr val="white"/>
                </a:solidFill>
                <a:latin typeface="Arial" panose="020B0604020202020204"/>
              </a:rPr>
              <a:t>AVANT D’IMPRIMER: SUPPRIMER CE RECTANGLE, PUIS ENREGISTRER VOTRE FICHIER AU FORMAT PDF. UTILISEZ LE PDF POUR PRODUIRE VOTRE IMPRIMÉ.</a:t>
            </a:r>
            <a:endParaRPr kumimoji="0" lang="fr-CA" sz="2000" b="1" i="0" u="none" strike="noStrike" kern="1200" cap="none" spc="0" normalizeH="0" baseline="0" dirty="0">
              <a:ln>
                <a:noFill/>
              </a:ln>
              <a:solidFill>
                <a:prstClr val="white"/>
              </a:solidFill>
              <a:effectLst/>
              <a:uLnTx/>
              <a:uFillTx/>
              <a:latin typeface="Arial" panose="020B0604020202020204"/>
              <a:ea typeface="+mn-ea"/>
              <a:cs typeface="+mn-cs"/>
            </a:endParaRPr>
          </a:p>
        </p:txBody>
      </p:sp>
    </p:spTree>
    <p:extLst>
      <p:ext uri="{BB962C8B-B14F-4D97-AF65-F5344CB8AC3E}">
        <p14:creationId xmlns:p14="http://schemas.microsoft.com/office/powerpoint/2010/main" val="39647816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3b7adb4b4f951813fedbfec38eba44e8f8b363a6"/>
</p:tagLst>
</file>

<file path=ppt/tags/tag2.xml><?xml version="1.0" encoding="utf-8"?>
<p:tagLst xmlns:a="http://schemas.openxmlformats.org/drawingml/2006/main" xmlns:r="http://schemas.openxmlformats.org/officeDocument/2006/relationships" xmlns:p="http://schemas.openxmlformats.org/presentationml/2006/main">
  <p:tag name="IS" val="MONTHDATE"/>
</p:tagLst>
</file>

<file path=ppt/tags/tag3.xml><?xml version="1.0" encoding="utf-8"?>
<p:tagLst xmlns:a="http://schemas.openxmlformats.org/drawingml/2006/main" xmlns:r="http://schemas.openxmlformats.org/officeDocument/2006/relationships" xmlns:p="http://schemas.openxmlformats.org/presentationml/2006/main">
  <p:tag name="YEAR" val="0"/>
  <p:tag name="MONTH" val="1"/>
</p:tagLst>
</file>

<file path=ppt/tags/tag4.xml><?xml version="1.0" encoding="utf-8"?>
<p:tagLst xmlns:a="http://schemas.openxmlformats.org/drawingml/2006/main" xmlns:r="http://schemas.openxmlformats.org/officeDocument/2006/relationships" xmlns:p="http://schemas.openxmlformats.org/presentationml/2006/main">
  <p:tag name="IS" val="MONTHDATE"/>
</p:tagLst>
</file>

<file path=ppt/tags/tag5.xml><?xml version="1.0" encoding="utf-8"?>
<p:tagLst xmlns:a="http://schemas.openxmlformats.org/drawingml/2006/main" xmlns:r="http://schemas.openxmlformats.org/officeDocument/2006/relationships" xmlns:p="http://schemas.openxmlformats.org/presentationml/2006/main">
  <p:tag name="YEAR" val="0"/>
  <p:tag name="MONTH" val="2"/>
</p:tagLst>
</file>

<file path=ppt/tags/tag6.xml><?xml version="1.0" encoding="utf-8"?>
<p:tagLst xmlns:a="http://schemas.openxmlformats.org/drawingml/2006/main" xmlns:r="http://schemas.openxmlformats.org/officeDocument/2006/relationships" xmlns:p="http://schemas.openxmlformats.org/presentationml/2006/main">
  <p:tag name="IS" val="MONTHDATE"/>
</p:tagLst>
</file>

<file path=ppt/tags/tag7.xml><?xml version="1.0" encoding="utf-8"?>
<p:tagLst xmlns:a="http://schemas.openxmlformats.org/drawingml/2006/main" xmlns:r="http://schemas.openxmlformats.org/officeDocument/2006/relationships" xmlns:p="http://schemas.openxmlformats.org/presentationml/2006/main">
  <p:tag name="YEAR" val="0"/>
  <p:tag name="MONTH" val="3"/>
</p:tagLst>
</file>

<file path=ppt/tags/tag8.xml><?xml version="1.0" encoding="utf-8"?>
<p:tagLst xmlns:a="http://schemas.openxmlformats.org/drawingml/2006/main" xmlns:r="http://schemas.openxmlformats.org/officeDocument/2006/relationships" xmlns:p="http://schemas.openxmlformats.org/presentationml/2006/main">
  <p:tag name="IS" val="MONTHDATE"/>
</p:tagLst>
</file>

<file path=ppt/tags/tag9.xml><?xml version="1.0" encoding="utf-8"?>
<p:tagLst xmlns:a="http://schemas.openxmlformats.org/drawingml/2006/main" xmlns:r="http://schemas.openxmlformats.org/officeDocument/2006/relationships" xmlns:p="http://schemas.openxmlformats.org/presentationml/2006/main">
  <p:tag name="YEAR" val="0"/>
  <p:tag name="MONTH" val="4"/>
</p:tagLst>
</file>

<file path=ppt/tags/tag10.xml><?xml version="1.0" encoding="utf-8"?>
<p:tagLst xmlns:a="http://schemas.openxmlformats.org/drawingml/2006/main" xmlns:r="http://schemas.openxmlformats.org/officeDocument/2006/relationships" xmlns:p="http://schemas.openxmlformats.org/presentationml/2006/main">
  <p:tag name="IS" val="MONTHDATE"/>
</p:tagLst>
</file>

<file path=ppt/tags/tag11.xml><?xml version="1.0" encoding="utf-8"?>
<p:tagLst xmlns:a="http://schemas.openxmlformats.org/drawingml/2006/main" xmlns:r="http://schemas.openxmlformats.org/officeDocument/2006/relationships" xmlns:p="http://schemas.openxmlformats.org/presentationml/2006/main">
  <p:tag name="YEAR" val="0"/>
  <p:tag name="MONTH" val="5"/>
</p:tagLst>
</file>

<file path=ppt/tags/tag12.xml><?xml version="1.0" encoding="utf-8"?>
<p:tagLst xmlns:a="http://schemas.openxmlformats.org/drawingml/2006/main" xmlns:r="http://schemas.openxmlformats.org/officeDocument/2006/relationships" xmlns:p="http://schemas.openxmlformats.org/presentationml/2006/main">
  <p:tag name="IS" val="MONTHDATE"/>
</p:tagLst>
</file>

<file path=ppt/tags/tag13.xml><?xml version="1.0" encoding="utf-8"?>
<p:tagLst xmlns:a="http://schemas.openxmlformats.org/drawingml/2006/main" xmlns:r="http://schemas.openxmlformats.org/officeDocument/2006/relationships" xmlns:p="http://schemas.openxmlformats.org/presentationml/2006/main">
  <p:tag name="YEAR" val="0"/>
  <p:tag name="MONTH" val="6"/>
</p:tagLst>
</file>

<file path=ppt/tags/tag14.xml><?xml version="1.0" encoding="utf-8"?>
<p:tagLst xmlns:a="http://schemas.openxmlformats.org/drawingml/2006/main" xmlns:r="http://schemas.openxmlformats.org/officeDocument/2006/relationships" xmlns:p="http://schemas.openxmlformats.org/presentationml/2006/main">
  <p:tag name="IS" val="MONTHDATE"/>
</p:tagLst>
</file>

<file path=ppt/tags/tag15.xml><?xml version="1.0" encoding="utf-8"?>
<p:tagLst xmlns:a="http://schemas.openxmlformats.org/drawingml/2006/main" xmlns:r="http://schemas.openxmlformats.org/officeDocument/2006/relationships" xmlns:p="http://schemas.openxmlformats.org/presentationml/2006/main">
  <p:tag name="YEAR" val="0"/>
  <p:tag name="MONTH" val="7"/>
</p:tagLst>
</file>

<file path=ppt/tags/tag16.xml><?xml version="1.0" encoding="utf-8"?>
<p:tagLst xmlns:a="http://schemas.openxmlformats.org/drawingml/2006/main" xmlns:r="http://schemas.openxmlformats.org/officeDocument/2006/relationships" xmlns:p="http://schemas.openxmlformats.org/presentationml/2006/main">
  <p:tag name="IS" val="MONTHDATE"/>
</p:tagLst>
</file>

<file path=ppt/tags/tag17.xml><?xml version="1.0" encoding="utf-8"?>
<p:tagLst xmlns:a="http://schemas.openxmlformats.org/drawingml/2006/main" xmlns:r="http://schemas.openxmlformats.org/officeDocument/2006/relationships" xmlns:p="http://schemas.openxmlformats.org/presentationml/2006/main">
  <p:tag name="YEAR" val="0"/>
  <p:tag name="MONTH" val="8"/>
</p:tagLst>
</file>

<file path=ppt/tags/tag18.xml><?xml version="1.0" encoding="utf-8"?>
<p:tagLst xmlns:a="http://schemas.openxmlformats.org/drawingml/2006/main" xmlns:r="http://schemas.openxmlformats.org/officeDocument/2006/relationships" xmlns:p="http://schemas.openxmlformats.org/presentationml/2006/main">
  <p:tag name="IS" val="MONTHDATE"/>
</p:tagLst>
</file>

<file path=ppt/tags/tag19.xml><?xml version="1.0" encoding="utf-8"?>
<p:tagLst xmlns:a="http://schemas.openxmlformats.org/drawingml/2006/main" xmlns:r="http://schemas.openxmlformats.org/officeDocument/2006/relationships" xmlns:p="http://schemas.openxmlformats.org/presentationml/2006/main">
  <p:tag name="YEAR" val="0"/>
  <p:tag name="MONTH" val="9"/>
</p:tagLst>
</file>

<file path=ppt/tags/tag20.xml><?xml version="1.0" encoding="utf-8"?>
<p:tagLst xmlns:a="http://schemas.openxmlformats.org/drawingml/2006/main" xmlns:r="http://schemas.openxmlformats.org/officeDocument/2006/relationships" xmlns:p="http://schemas.openxmlformats.org/presentationml/2006/main">
  <p:tag name="IS" val="MONTHDATE"/>
</p:tagLst>
</file>

<file path=ppt/tags/tag21.xml><?xml version="1.0" encoding="utf-8"?>
<p:tagLst xmlns:a="http://schemas.openxmlformats.org/drawingml/2006/main" xmlns:r="http://schemas.openxmlformats.org/officeDocument/2006/relationships" xmlns:p="http://schemas.openxmlformats.org/presentationml/2006/main">
  <p:tag name="YEAR" val="0"/>
  <p:tag name="MONTH" val="10"/>
</p:tagLst>
</file>

<file path=ppt/tags/tag22.xml><?xml version="1.0" encoding="utf-8"?>
<p:tagLst xmlns:a="http://schemas.openxmlformats.org/drawingml/2006/main" xmlns:r="http://schemas.openxmlformats.org/officeDocument/2006/relationships" xmlns:p="http://schemas.openxmlformats.org/presentationml/2006/main">
  <p:tag name="IS" val="MONTHDATE"/>
</p:tagLst>
</file>

<file path=ppt/tags/tag23.xml><?xml version="1.0" encoding="utf-8"?>
<p:tagLst xmlns:a="http://schemas.openxmlformats.org/drawingml/2006/main" xmlns:r="http://schemas.openxmlformats.org/officeDocument/2006/relationships" xmlns:p="http://schemas.openxmlformats.org/presentationml/2006/main">
  <p:tag name="YEAR" val="0"/>
  <p:tag name="MONTH" val="11"/>
</p:tagLst>
</file>

<file path=ppt/tags/tag24.xml><?xml version="1.0" encoding="utf-8"?>
<p:tagLst xmlns:a="http://schemas.openxmlformats.org/drawingml/2006/main" xmlns:r="http://schemas.openxmlformats.org/officeDocument/2006/relationships" xmlns:p="http://schemas.openxmlformats.org/presentationml/2006/main">
  <p:tag name="IS" val="MONTHDATE"/>
</p:tagLst>
</file>

<file path=ppt/tags/tag25.xml><?xml version="1.0" encoding="utf-8"?>
<p:tagLst xmlns:a="http://schemas.openxmlformats.org/drawingml/2006/main" xmlns:r="http://schemas.openxmlformats.org/officeDocument/2006/relationships" xmlns:p="http://schemas.openxmlformats.org/presentationml/2006/main">
  <p:tag name="YEAR" val="0"/>
  <p:tag name="MONTH" val="12"/>
</p:tagLst>
</file>

<file path=ppt/tags/tag26.xml><?xml version="1.0" encoding="utf-8"?>
<p:tagLst xmlns:a="http://schemas.openxmlformats.org/drawingml/2006/main" xmlns:r="http://schemas.openxmlformats.org/officeDocument/2006/relationships" xmlns:p="http://schemas.openxmlformats.org/presentationml/2006/main">
  <p:tag name="YEAR" val="1"/>
  <p:tag name="MONTH" val="1"/>
</p:tagLst>
</file>

<file path=ppt/tags/tag27.xml><?xml version="1.0" encoding="utf-8"?>
<p:tagLst xmlns:a="http://schemas.openxmlformats.org/drawingml/2006/main" xmlns:r="http://schemas.openxmlformats.org/officeDocument/2006/relationships" xmlns:p="http://schemas.openxmlformats.org/presentationml/2006/main">
  <p:tag name="IS" val="MONTHDATE"/>
</p:tagLst>
</file>

<file path=ppt/tags/tag28.xml><?xml version="1.0" encoding="utf-8"?>
<p:tagLst xmlns:a="http://schemas.openxmlformats.org/drawingml/2006/main" xmlns:r="http://schemas.openxmlformats.org/officeDocument/2006/relationships" xmlns:p="http://schemas.openxmlformats.org/presentationml/2006/main">
  <p:tag name="YEAR" val="1"/>
  <p:tag name="MONTH" val="2"/>
</p:tagLst>
</file>

<file path=ppt/tags/tag29.xml><?xml version="1.0" encoding="utf-8"?>
<p:tagLst xmlns:a="http://schemas.openxmlformats.org/drawingml/2006/main" xmlns:r="http://schemas.openxmlformats.org/officeDocument/2006/relationships" xmlns:p="http://schemas.openxmlformats.org/presentationml/2006/main">
  <p:tag name="IS" val="MONTHDATE"/>
</p:tagLst>
</file>

<file path=ppt/tags/tag30.xml><?xml version="1.0" encoding="utf-8"?>
<p:tagLst xmlns:a="http://schemas.openxmlformats.org/drawingml/2006/main" xmlns:r="http://schemas.openxmlformats.org/officeDocument/2006/relationships" xmlns:p="http://schemas.openxmlformats.org/presentationml/2006/main">
  <p:tag name="YEAR" val="1"/>
  <p:tag name="MONTH" val="3"/>
</p:tagLst>
</file>

<file path=ppt/tags/tag31.xml><?xml version="1.0" encoding="utf-8"?>
<p:tagLst xmlns:a="http://schemas.openxmlformats.org/drawingml/2006/main" xmlns:r="http://schemas.openxmlformats.org/officeDocument/2006/relationships" xmlns:p="http://schemas.openxmlformats.org/presentationml/2006/main">
  <p:tag name="IS" val="MONTHDATE"/>
</p:tagLst>
</file>

<file path=ppt/tags/tag32.xml><?xml version="1.0" encoding="utf-8"?>
<p:tagLst xmlns:a="http://schemas.openxmlformats.org/drawingml/2006/main" xmlns:r="http://schemas.openxmlformats.org/officeDocument/2006/relationships" xmlns:p="http://schemas.openxmlformats.org/presentationml/2006/main">
  <p:tag name="YEAR" val="1"/>
  <p:tag name="MONTH" val="4"/>
</p:tagLst>
</file>

<file path=ppt/tags/tag33.xml><?xml version="1.0" encoding="utf-8"?>
<p:tagLst xmlns:a="http://schemas.openxmlformats.org/drawingml/2006/main" xmlns:r="http://schemas.openxmlformats.org/officeDocument/2006/relationships" xmlns:p="http://schemas.openxmlformats.org/presentationml/2006/main">
  <p:tag name="IS" val="NEXT"/>
</p:tagLst>
</file>

<file path=ppt/tags/tag34.xml><?xml version="1.0" encoding="utf-8"?>
<p:tagLst xmlns:a="http://schemas.openxmlformats.org/drawingml/2006/main" xmlns:r="http://schemas.openxmlformats.org/officeDocument/2006/relationships" xmlns:p="http://schemas.openxmlformats.org/presentationml/2006/main">
  <p:tag name="YEAR" val="1"/>
  <p:tag name="MONTH" val="5"/>
</p:tagLst>
</file>

<file path=ppt/tags/tag35.xml><?xml version="1.0" encoding="utf-8"?>
<p:tagLst xmlns:a="http://schemas.openxmlformats.org/drawingml/2006/main" xmlns:r="http://schemas.openxmlformats.org/officeDocument/2006/relationships" xmlns:p="http://schemas.openxmlformats.org/presentationml/2006/main">
  <p:tag name="IS" val="NEXT"/>
</p:tagLst>
</file>

<file path=ppt/tags/tag36.xml><?xml version="1.0" encoding="utf-8"?>
<p:tagLst xmlns:a="http://schemas.openxmlformats.org/drawingml/2006/main" xmlns:r="http://schemas.openxmlformats.org/officeDocument/2006/relationships" xmlns:p="http://schemas.openxmlformats.org/presentationml/2006/main">
  <p:tag name="YEAR" val="1"/>
  <p:tag name="MONTH" val="6"/>
</p:tagLst>
</file>

<file path=ppt/tags/tag37.xml><?xml version="1.0" encoding="utf-8"?>
<p:tagLst xmlns:a="http://schemas.openxmlformats.org/drawingml/2006/main" xmlns:r="http://schemas.openxmlformats.org/officeDocument/2006/relationships" xmlns:p="http://schemas.openxmlformats.org/presentationml/2006/main">
  <p:tag name="IS" val="NEXT"/>
</p:tagLst>
</file>

<file path=ppt/tags/tag38.xml><?xml version="1.0" encoding="utf-8"?>
<p:tagLst xmlns:a="http://schemas.openxmlformats.org/drawingml/2006/main" xmlns:r="http://schemas.openxmlformats.org/officeDocument/2006/relationships" xmlns:p="http://schemas.openxmlformats.org/presentationml/2006/main">
  <p:tag name="YEAR" val="1"/>
  <p:tag name="MONTH" val="7"/>
</p:tagLst>
</file>

<file path=ppt/tags/tag39.xml><?xml version="1.0" encoding="utf-8"?>
<p:tagLst xmlns:a="http://schemas.openxmlformats.org/drawingml/2006/main" xmlns:r="http://schemas.openxmlformats.org/officeDocument/2006/relationships" xmlns:p="http://schemas.openxmlformats.org/presentationml/2006/main">
  <p:tag name="IS" val="NEXT"/>
</p:tagLst>
</file>

<file path=ppt/tags/tag40.xml><?xml version="1.0" encoding="utf-8"?>
<p:tagLst xmlns:a="http://schemas.openxmlformats.org/drawingml/2006/main" xmlns:r="http://schemas.openxmlformats.org/officeDocument/2006/relationships" xmlns:p="http://schemas.openxmlformats.org/presentationml/2006/main">
  <p:tag name="YEAR" val="1"/>
  <p:tag name="MONTH" val="8"/>
</p:tagLst>
</file>

<file path=ppt/tags/tag41.xml><?xml version="1.0" encoding="utf-8"?>
<p:tagLst xmlns:a="http://schemas.openxmlformats.org/drawingml/2006/main" xmlns:r="http://schemas.openxmlformats.org/officeDocument/2006/relationships" xmlns:p="http://schemas.openxmlformats.org/presentationml/2006/main">
  <p:tag name="IS" val="NEXT"/>
</p:tagLst>
</file>

<file path=ppt/tags/tag42.xml><?xml version="1.0" encoding="utf-8"?>
<p:tagLst xmlns:a="http://schemas.openxmlformats.org/drawingml/2006/main" xmlns:r="http://schemas.openxmlformats.org/officeDocument/2006/relationships" xmlns:p="http://schemas.openxmlformats.org/presentationml/2006/main">
  <p:tag name="YEAR" val="1"/>
  <p:tag name="MONTH" val="9"/>
</p:tagLst>
</file>

<file path=ppt/tags/tag43.xml><?xml version="1.0" encoding="utf-8"?>
<p:tagLst xmlns:a="http://schemas.openxmlformats.org/drawingml/2006/main" xmlns:r="http://schemas.openxmlformats.org/officeDocument/2006/relationships" xmlns:p="http://schemas.openxmlformats.org/presentationml/2006/main">
  <p:tag name="IS" val="NEXT"/>
</p:tagLst>
</file>

<file path=ppt/tags/tag44.xml><?xml version="1.0" encoding="utf-8"?>
<p:tagLst xmlns:a="http://schemas.openxmlformats.org/drawingml/2006/main" xmlns:r="http://schemas.openxmlformats.org/officeDocument/2006/relationships" xmlns:p="http://schemas.openxmlformats.org/presentationml/2006/main">
  <p:tag name="YEAR" val="1"/>
  <p:tag name="MONTH" val="10"/>
</p:tagLst>
</file>

<file path=ppt/tags/tag45.xml><?xml version="1.0" encoding="utf-8"?>
<p:tagLst xmlns:a="http://schemas.openxmlformats.org/drawingml/2006/main" xmlns:r="http://schemas.openxmlformats.org/officeDocument/2006/relationships" xmlns:p="http://schemas.openxmlformats.org/presentationml/2006/main">
  <p:tag name="IS" val="NEXT"/>
</p:tagLst>
</file>

<file path=ppt/tags/tag46.xml><?xml version="1.0" encoding="utf-8"?>
<p:tagLst xmlns:a="http://schemas.openxmlformats.org/drawingml/2006/main" xmlns:r="http://schemas.openxmlformats.org/officeDocument/2006/relationships" xmlns:p="http://schemas.openxmlformats.org/presentationml/2006/main">
  <p:tag name="YEAR" val="1"/>
  <p:tag name="MONTH" val="11"/>
</p:tagLst>
</file>

<file path=ppt/tags/tag47.xml><?xml version="1.0" encoding="utf-8"?>
<p:tagLst xmlns:a="http://schemas.openxmlformats.org/drawingml/2006/main" xmlns:r="http://schemas.openxmlformats.org/officeDocument/2006/relationships" xmlns:p="http://schemas.openxmlformats.org/presentationml/2006/main">
  <p:tag name="IS" val="NEXT"/>
</p:tagLst>
</file>

<file path=ppt/tags/tag48.xml><?xml version="1.0" encoding="utf-8"?>
<p:tagLst xmlns:a="http://schemas.openxmlformats.org/drawingml/2006/main" xmlns:r="http://schemas.openxmlformats.org/officeDocument/2006/relationships" xmlns:p="http://schemas.openxmlformats.org/presentationml/2006/main">
  <p:tag name="YEAR" val="1"/>
  <p:tag name="MONTH" val="12"/>
</p:tagLst>
</file>

<file path=ppt/tags/tag49.xml><?xml version="1.0" encoding="utf-8"?>
<p:tagLst xmlns:a="http://schemas.openxmlformats.org/drawingml/2006/main" xmlns:r="http://schemas.openxmlformats.org/officeDocument/2006/relationships" xmlns:p="http://schemas.openxmlformats.org/presentationml/2006/main">
  <p:tag name="IS" val="NEXT"/>
</p:tagLst>
</file>

<file path=ppt/tags/tag50.xml><?xml version="1.0" encoding="utf-8"?>
<p:tagLst xmlns:a="http://schemas.openxmlformats.org/drawingml/2006/main" xmlns:r="http://schemas.openxmlformats.org/officeDocument/2006/relationships" xmlns:p="http://schemas.openxmlformats.org/presentationml/2006/main">
  <p:tag name="IS" val="NEXT"/>
</p:tagLst>
</file>

<file path=ppt/tags/tag51.xml><?xml version="1.0" encoding="utf-8"?>
<p:tagLst xmlns:a="http://schemas.openxmlformats.org/drawingml/2006/main" xmlns:r="http://schemas.openxmlformats.org/officeDocument/2006/relationships" xmlns:p="http://schemas.openxmlformats.org/presentationml/2006/main">
  <p:tag name="IS" val="NEXT"/>
</p:tagLst>
</file>

<file path=ppt/tags/tag52.xml><?xml version="1.0" encoding="utf-8"?>
<p:tagLst xmlns:a="http://schemas.openxmlformats.org/drawingml/2006/main" xmlns:r="http://schemas.openxmlformats.org/officeDocument/2006/relationships" xmlns:p="http://schemas.openxmlformats.org/presentationml/2006/main">
  <p:tag name="IS" val="NEXT"/>
</p:tagLst>
</file>

<file path=ppt/theme/theme1.xml><?xml version="1.0" encoding="utf-8"?>
<a:theme xmlns:a="http://schemas.openxmlformats.org/drawingml/2006/main" name="Modèle Calendrier - Dates automatiques">
  <a:themeElements>
    <a:clrScheme name="Thème CHABOS">
      <a:dk1>
        <a:sysClr val="windowText" lastClr="000000"/>
      </a:dk1>
      <a:lt1>
        <a:sysClr val="window" lastClr="FFFFFF"/>
      </a:lt1>
      <a:dk2>
        <a:srgbClr val="56211D"/>
      </a:dk2>
      <a:lt2>
        <a:srgbClr val="FBEDCD"/>
      </a:lt2>
      <a:accent1>
        <a:srgbClr val="8D322C"/>
      </a:accent1>
      <a:accent2>
        <a:srgbClr val="BE4733"/>
      </a:accent2>
      <a:accent3>
        <a:srgbClr val="E77437"/>
      </a:accent3>
      <a:accent4>
        <a:srgbClr val="F7D896"/>
      </a:accent4>
      <a:accent5>
        <a:srgbClr val="AFA494"/>
      </a:accent5>
      <a:accent6>
        <a:srgbClr val="7C6F5E"/>
      </a:accent6>
      <a:hlink>
        <a:srgbClr val="E77437"/>
      </a:hlink>
      <a:folHlink>
        <a:srgbClr val="B3A99B"/>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UI/customUI.xml><?xml version="1.0" encoding="utf-8"?>
<customUI xmlns="http://schemas.microsoft.com/office/2006/01/customui">
  <ribbon>
    <tabs>
      <tab id="CHABOS1" label="Chabos Calendrier" insertAfterMso="TabReview">
        <group id="Update_CHABOS1" label="Update">
          <menu id="CHABOS_MENU1" imageMso="ViewAllProposals" size="large" label="l'année">
            <!--<button id="CHABOS_YEAR0"  imageMso="OutlineDemote" getLabel="get_Last" onAction ="To_Last"/>-->
            <button id="CHABOS_YEAR1" imageMso="OutlineDemote" getLabel="get_Current" onAction="To_Current"/>
            <button id="CHABOS_YEAR2" imageMso="OutlineDemote" getLabel="get_Next" onAction="To_Next"/>
            <button id="CHABOS_YEAR3" imageMso="OutlineDemote" getLabel="get_Plus2" onAction="To_Plus2"/>
            <button id="CHABOS_YEAR4" imageMso="OutlineDemote" getLabel="get_Plus3" onAction="To_Plus3"/>
          </menu>
        </group>
      </tab>
    </tabs>
  </ribbon>
</customUI>
</file>

<file path=docProps/app.xml><?xml version="1.0" encoding="utf-8"?>
<Properties xmlns="http://schemas.openxmlformats.org/officeDocument/2006/extended-properties" xmlns:vt="http://schemas.openxmlformats.org/officeDocument/2006/docPropsVTypes">
  <TotalTime>2448</TotalTime>
  <Words>1511</Words>
  <Application>Microsoft Office PowerPoint</Application>
  <PresentationFormat>Custom</PresentationFormat>
  <Paragraphs>1103</Paragraphs>
  <Slides>28</Slides>
  <Notes>28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28</vt:i4>
      </vt:variant>
    </vt:vector>
  </HeadingPairs>
  <TitlesOfParts>
    <vt:vector size="31" baseType="lpstr">
      <vt:lpstr>Arial</vt:lpstr>
      <vt:lpstr>Calibri</vt:lpstr>
      <vt:lpstr>Modèle Calendrier - Dates automatiques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cbosse@chabosinc.onmicrosoft.com</Manager>
  <Company>CHABOS inc./PowerPoint Alchemy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Modèle de calendrier</dc:title>
  <dc:creator>Chantal;John Wilson</dc:creator>
  <cp:keywords>modèle, calendrier, dates automatiques</cp:keywords>
  <cp:lastModifiedBy>John Wilson</cp:lastModifiedBy>
  <cp:revision>137</cp:revision>
  <dcterms:created xsi:type="dcterms:W3CDTF">2014-10-07T16:00:29Z</dcterms:created>
  <dcterms:modified xsi:type="dcterms:W3CDTF">2018-08-27T19:10:28Z</dcterms:modified>
  <cp:category>Outil</cp:category>
</cp:coreProperties>
</file>