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56E8"/>
    <a:srgbClr val="108132"/>
    <a:srgbClr val="D2BE0B"/>
    <a:srgbClr val="F55402"/>
    <a:srgbClr val="CF2E34"/>
    <a:srgbClr val="8914A1"/>
    <a:srgbClr val="640C76"/>
    <a:srgbClr val="386CE7"/>
    <a:srgbClr val="012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1F37-F4F4-4598-AF61-489BD8249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311C4-4D8F-4DE1-9614-AD1E2E266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61F48-46C8-489F-8BBB-1D610AE1B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A60A6-BB8A-49D6-B977-D8406AAA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D6EA0-70F1-4782-A81C-5868315D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614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D667C-84D0-4362-944B-42DAB7B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B661E-BB94-4000-9ACC-E4F329A5E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B5CE-27DA-4553-ACDC-900AB48E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34AF4-BD09-4D15-888F-C9DA8DBA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6434B-7FB7-4DB3-8449-14FA1A487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226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E5491-B905-4CBF-AACD-2F2076F64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43BDB-5C0C-431F-932B-29C729B41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3FA33-6701-42D3-A05F-DA7FB7D38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3F042-770F-4A94-ACA1-77A871D3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9608E-997A-487F-BCA3-C18C481B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370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7A0EE-CA39-4EAB-AD45-FF7F865B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4883-0295-4978-BAF6-3B6FC1045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12218-2A21-4E9B-AEBB-1656D79E0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D1B68-4B7C-4C0F-B860-104E16A0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8A234-CA0E-4555-8297-89039AE7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116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82D50-1BF9-4211-B6F8-B12606602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B659B-A236-4E0B-9DC8-8247A4A33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2015D-7811-4A3C-8D6C-713E9CDA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0F33A-DEFD-4BFB-B82F-A655186C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D1828-20A6-4723-901B-71003CED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012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B2039-28B3-46CE-803B-CF6F127F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8B89-6C1B-48B2-915C-C6A15840F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E0281-35F0-4D69-A337-4CFF72A37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9CC67-7B22-4F37-9FE0-1A5252EE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52129-C59B-4A0E-83FE-249CD53C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2F48F-AC58-48B0-B056-FFD134D3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309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6569-CD35-4FFD-8ED8-AC0145BF8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07C3E-4CB7-4209-8673-56850128A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94ADF-C211-4DD4-886B-C18CBD4BF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462B2-7D72-470E-8A11-CA8A3E042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2B1DC-69FF-4DA3-9F87-347AB2184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144506-A480-4430-9E45-9DD1FA53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5EA098-D7DF-4219-9B85-1EB6968B5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B63D8-DA10-461C-A68A-A1E9CBAD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307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24E8-5A63-4226-9C2B-3CCCBBDD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86998-723E-49D8-A0E5-C7A3BE0B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EDF82-0810-4E5A-B865-0D8E90E5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7951A-CE23-47B8-A142-D74E74BD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768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6A1A5-BB64-4A0A-B8F9-225CF2B38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2D261-B16A-450E-93C8-22505E4A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FC7-D2FD-4FB9-B185-F05B29BA3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285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24475-CC8A-4159-923E-6CE25721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521FE-B033-4F86-B3BF-47CBF363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99774-342D-42E8-83BD-91B37D09C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A5210-126A-4D66-93FD-B6AB33502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04657-7690-4D9D-9B31-461097A15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87C18-D3A4-48D8-9A3F-D23431DF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457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58B8-7FD0-407C-9F3B-3947F953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BC030-4EA4-43F7-B6CD-DD0D1DB78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F8359-0595-4C57-B796-8BBB64299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76DFF-C7D2-4E8F-B93A-29AE0622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F6A53-CC5C-4B33-BB1B-BE9487615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71C29-1618-4DC6-A360-1171F301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953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2ECD42-9644-4A05-90A1-81B4535B9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6A9E0-CB82-491A-979D-0004044AD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D0F63-F8C7-4A5C-864F-D4E1D8BF2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21937-28F3-4CD2-87BA-AF1544C050EA}" type="datetimeFigureOut">
              <a:rPr lang="fr-CA" smtClean="0"/>
              <a:t>2018-07-31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5960D-4B21-4211-9A7F-A2C677A50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CC853-BBFD-418A-9D61-E75E7E850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878F5-7046-4641-94B6-540FBE84AA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64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generated with high confidence">
            <a:extLst>
              <a:ext uri="{FF2B5EF4-FFF2-40B4-BE49-F238E27FC236}">
                <a16:creationId xmlns:a16="http://schemas.microsoft.com/office/drawing/2014/main" id="{A022A23E-594D-461F-A0CB-3B7C7CF38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2956560"/>
            <a:ext cx="11704320" cy="3901440"/>
          </a:xfrm>
          <a:prstGeom prst="rect">
            <a:avLst/>
          </a:prstGeom>
        </p:spPr>
      </p:pic>
      <p:grpSp>
        <p:nvGrpSpPr>
          <p:cNvPr id="4" name="Groupe vert">
            <a:extLst>
              <a:ext uri="{FF2B5EF4-FFF2-40B4-BE49-F238E27FC236}">
                <a16:creationId xmlns:a16="http://schemas.microsoft.com/office/drawing/2014/main" id="{7E8CB99F-BD3E-43BA-8A6B-4BFB200E44A1}"/>
              </a:ext>
            </a:extLst>
          </p:cNvPr>
          <p:cNvGrpSpPr/>
          <p:nvPr/>
        </p:nvGrpSpPr>
        <p:grpSpPr>
          <a:xfrm>
            <a:off x="5429113" y="1443424"/>
            <a:ext cx="1979038" cy="2634177"/>
            <a:chOff x="6019800" y="1840176"/>
            <a:chExt cx="2590800" cy="3488136"/>
          </a:xfrm>
        </p:grpSpPr>
        <p:sp>
          <p:nvSpPr>
            <p:cNvPr id="5" name="Ellipse 7">
              <a:extLst>
                <a:ext uri="{FF2B5EF4-FFF2-40B4-BE49-F238E27FC236}">
                  <a16:creationId xmlns:a16="http://schemas.microsoft.com/office/drawing/2014/main" id="{1ED86405-D349-488F-808C-F88B9DC192A8}"/>
                </a:ext>
              </a:extLst>
            </p:cNvPr>
            <p:cNvSpPr/>
            <p:nvPr/>
          </p:nvSpPr>
          <p:spPr bwMode="auto">
            <a:xfrm>
              <a:off x="6858000" y="1840176"/>
              <a:ext cx="914400" cy="914400"/>
            </a:xfrm>
            <a:prstGeom prst="ellipse">
              <a:avLst/>
            </a:prstGeom>
            <a:solidFill>
              <a:srgbClr val="10813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CA" sz="2000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97B5A56-2FA5-438F-84F9-A80C2A16C556}"/>
                </a:ext>
              </a:extLst>
            </p:cNvPr>
            <p:cNvSpPr/>
            <p:nvPr/>
          </p:nvSpPr>
          <p:spPr bwMode="auto">
            <a:xfrm>
              <a:off x="6019800" y="2737512"/>
              <a:ext cx="2590800" cy="2590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Argent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Santé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Environnement</a:t>
              </a:r>
            </a:p>
          </p:txBody>
        </p:sp>
      </p:grpSp>
      <p:grpSp>
        <p:nvGrpSpPr>
          <p:cNvPr id="7" name="Groupe jaune">
            <a:extLst>
              <a:ext uri="{FF2B5EF4-FFF2-40B4-BE49-F238E27FC236}">
                <a16:creationId xmlns:a16="http://schemas.microsoft.com/office/drawing/2014/main" id="{9A4A0ED6-540D-408D-9BB6-F62A204E368B}"/>
              </a:ext>
            </a:extLst>
          </p:cNvPr>
          <p:cNvGrpSpPr/>
          <p:nvPr/>
        </p:nvGrpSpPr>
        <p:grpSpPr>
          <a:xfrm>
            <a:off x="3870352" y="1184306"/>
            <a:ext cx="1920831" cy="2634177"/>
            <a:chOff x="6055056" y="1840176"/>
            <a:chExt cx="2514600" cy="3488136"/>
          </a:xfrm>
        </p:grpSpPr>
        <p:sp>
          <p:nvSpPr>
            <p:cNvPr id="8" name="Ellipse 11">
              <a:extLst>
                <a:ext uri="{FF2B5EF4-FFF2-40B4-BE49-F238E27FC236}">
                  <a16:creationId xmlns:a16="http://schemas.microsoft.com/office/drawing/2014/main" id="{87A84BE7-747D-4C59-933E-A0458F62E993}"/>
                </a:ext>
              </a:extLst>
            </p:cNvPr>
            <p:cNvSpPr/>
            <p:nvPr/>
          </p:nvSpPr>
          <p:spPr bwMode="auto">
            <a:xfrm>
              <a:off x="6858000" y="1840176"/>
              <a:ext cx="914400" cy="914400"/>
            </a:xfrm>
            <a:prstGeom prst="ellipse">
              <a:avLst/>
            </a:prstGeom>
            <a:solidFill>
              <a:srgbClr val="D2BE0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CA" sz="2000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8801377-809B-4A09-B254-BE1D2E947C04}"/>
                </a:ext>
              </a:extLst>
            </p:cNvPr>
            <p:cNvSpPr/>
            <p:nvPr/>
          </p:nvSpPr>
          <p:spPr bwMode="auto">
            <a:xfrm>
              <a:off x="6055056" y="2737512"/>
              <a:ext cx="2514600" cy="2590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Printemps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Optimisme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Bonheur</a:t>
              </a:r>
            </a:p>
          </p:txBody>
        </p:sp>
      </p:grpSp>
      <p:grpSp>
        <p:nvGrpSpPr>
          <p:cNvPr id="10" name="Groupe orange">
            <a:extLst>
              <a:ext uri="{FF2B5EF4-FFF2-40B4-BE49-F238E27FC236}">
                <a16:creationId xmlns:a16="http://schemas.microsoft.com/office/drawing/2014/main" id="{C219B300-A124-4B15-822C-89FEE5577805}"/>
              </a:ext>
            </a:extLst>
          </p:cNvPr>
          <p:cNvGrpSpPr/>
          <p:nvPr/>
        </p:nvGrpSpPr>
        <p:grpSpPr>
          <a:xfrm>
            <a:off x="2340034" y="906408"/>
            <a:ext cx="1920831" cy="2634177"/>
            <a:chOff x="6055056" y="1840176"/>
            <a:chExt cx="2514600" cy="3488136"/>
          </a:xfrm>
        </p:grpSpPr>
        <p:sp>
          <p:nvSpPr>
            <p:cNvPr id="11" name="Ellipse 16">
              <a:extLst>
                <a:ext uri="{FF2B5EF4-FFF2-40B4-BE49-F238E27FC236}">
                  <a16:creationId xmlns:a16="http://schemas.microsoft.com/office/drawing/2014/main" id="{C3C472AB-378E-4FA3-A201-BE4B5A0872E3}"/>
                </a:ext>
              </a:extLst>
            </p:cNvPr>
            <p:cNvSpPr/>
            <p:nvPr/>
          </p:nvSpPr>
          <p:spPr bwMode="auto">
            <a:xfrm>
              <a:off x="6858000" y="1840176"/>
              <a:ext cx="914400" cy="914400"/>
            </a:xfrm>
            <a:prstGeom prst="ellipse">
              <a:avLst/>
            </a:prstGeom>
            <a:solidFill>
              <a:srgbClr val="F5540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CA" sz="2000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2B48A8E-570C-4FFF-8AA4-013A6D90E402}"/>
                </a:ext>
              </a:extLst>
            </p:cNvPr>
            <p:cNvSpPr/>
            <p:nvPr/>
          </p:nvSpPr>
          <p:spPr bwMode="auto">
            <a:xfrm>
              <a:off x="6055056" y="2737512"/>
              <a:ext cx="2514600" cy="2590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Chaleur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Enthousiasme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Énergie</a:t>
              </a:r>
            </a:p>
          </p:txBody>
        </p:sp>
      </p:grpSp>
      <p:grpSp>
        <p:nvGrpSpPr>
          <p:cNvPr id="13" name="Groupe rouge">
            <a:extLst>
              <a:ext uri="{FF2B5EF4-FFF2-40B4-BE49-F238E27FC236}">
                <a16:creationId xmlns:a16="http://schemas.microsoft.com/office/drawing/2014/main" id="{189A75C6-A948-493F-BE74-FBF544C1F616}"/>
              </a:ext>
            </a:extLst>
          </p:cNvPr>
          <p:cNvGrpSpPr/>
          <p:nvPr/>
        </p:nvGrpSpPr>
        <p:grpSpPr>
          <a:xfrm>
            <a:off x="662113" y="1532959"/>
            <a:ext cx="1920831" cy="2634177"/>
            <a:chOff x="6055056" y="1840176"/>
            <a:chExt cx="2514600" cy="3488136"/>
          </a:xfrm>
        </p:grpSpPr>
        <p:sp>
          <p:nvSpPr>
            <p:cNvPr id="14" name="Ellipse 23">
              <a:extLst>
                <a:ext uri="{FF2B5EF4-FFF2-40B4-BE49-F238E27FC236}">
                  <a16:creationId xmlns:a16="http://schemas.microsoft.com/office/drawing/2014/main" id="{206AD492-E4B3-4051-8F13-96252C65E30C}"/>
                </a:ext>
              </a:extLst>
            </p:cNvPr>
            <p:cNvSpPr/>
            <p:nvPr/>
          </p:nvSpPr>
          <p:spPr bwMode="auto">
            <a:xfrm>
              <a:off x="6858000" y="1840176"/>
              <a:ext cx="914400" cy="914400"/>
            </a:xfrm>
            <a:prstGeom prst="ellipse">
              <a:avLst/>
            </a:prstGeom>
            <a:solidFill>
              <a:srgbClr val="CF2E3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CA" sz="2000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3B63B20-D3D5-42C2-B0B2-2DD55EFB6A0F}"/>
                </a:ext>
              </a:extLst>
            </p:cNvPr>
            <p:cNvSpPr/>
            <p:nvPr/>
          </p:nvSpPr>
          <p:spPr bwMode="auto">
            <a:xfrm>
              <a:off x="6055056" y="2737512"/>
              <a:ext cx="2514600" cy="2590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Force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Intensité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Passion</a:t>
              </a:r>
            </a:p>
          </p:txBody>
        </p:sp>
      </p:grpSp>
      <p:grpSp>
        <p:nvGrpSpPr>
          <p:cNvPr id="19" name="Groupe violet">
            <a:extLst>
              <a:ext uri="{FF2B5EF4-FFF2-40B4-BE49-F238E27FC236}">
                <a16:creationId xmlns:a16="http://schemas.microsoft.com/office/drawing/2014/main" id="{553A8B88-CDE9-45AE-BE9D-6251BD7FBEF7}"/>
              </a:ext>
            </a:extLst>
          </p:cNvPr>
          <p:cNvGrpSpPr/>
          <p:nvPr/>
        </p:nvGrpSpPr>
        <p:grpSpPr>
          <a:xfrm>
            <a:off x="9276387" y="1459830"/>
            <a:ext cx="1920831" cy="2634177"/>
            <a:chOff x="6055056" y="1840176"/>
            <a:chExt cx="2514600" cy="3488136"/>
          </a:xfrm>
        </p:grpSpPr>
        <p:sp>
          <p:nvSpPr>
            <p:cNvPr id="20" name="Ellipse 29">
              <a:extLst>
                <a:ext uri="{FF2B5EF4-FFF2-40B4-BE49-F238E27FC236}">
                  <a16:creationId xmlns:a16="http://schemas.microsoft.com/office/drawing/2014/main" id="{28623B90-59A8-4062-BA2D-D3375E060FCE}"/>
                </a:ext>
              </a:extLst>
            </p:cNvPr>
            <p:cNvSpPr/>
            <p:nvPr/>
          </p:nvSpPr>
          <p:spPr bwMode="auto">
            <a:xfrm>
              <a:off x="6858000" y="1840176"/>
              <a:ext cx="914400" cy="914400"/>
            </a:xfrm>
            <a:prstGeom prst="ellipse">
              <a:avLst/>
            </a:prstGeom>
            <a:solidFill>
              <a:srgbClr val="8914A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CA" sz="2000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1DBA5ED-D997-4B0D-B39C-37387E40349B}"/>
                </a:ext>
              </a:extLst>
            </p:cNvPr>
            <p:cNvSpPr/>
            <p:nvPr/>
          </p:nvSpPr>
          <p:spPr bwMode="auto">
            <a:xfrm>
              <a:off x="6055056" y="2737512"/>
              <a:ext cx="2514600" cy="2590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Royauté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Raffinement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Sagesse</a:t>
              </a:r>
            </a:p>
          </p:txBody>
        </p:sp>
      </p:grpSp>
      <p:grpSp>
        <p:nvGrpSpPr>
          <p:cNvPr id="22" name="Groupe bleu">
            <a:extLst>
              <a:ext uri="{FF2B5EF4-FFF2-40B4-BE49-F238E27FC236}">
                <a16:creationId xmlns:a16="http://schemas.microsoft.com/office/drawing/2014/main" id="{A9132D43-15CE-4D90-AFCA-C53F08166809}"/>
              </a:ext>
            </a:extLst>
          </p:cNvPr>
          <p:cNvGrpSpPr/>
          <p:nvPr/>
        </p:nvGrpSpPr>
        <p:grpSpPr>
          <a:xfrm>
            <a:off x="7564632" y="1443424"/>
            <a:ext cx="1920831" cy="2634177"/>
            <a:chOff x="6055056" y="1840176"/>
            <a:chExt cx="2514600" cy="3488136"/>
          </a:xfrm>
        </p:grpSpPr>
        <p:sp>
          <p:nvSpPr>
            <p:cNvPr id="23" name="Ellipse 32">
              <a:extLst>
                <a:ext uri="{FF2B5EF4-FFF2-40B4-BE49-F238E27FC236}">
                  <a16:creationId xmlns:a16="http://schemas.microsoft.com/office/drawing/2014/main" id="{1A1B42E2-010E-4F8F-A59F-0CB75A24E6AA}"/>
                </a:ext>
              </a:extLst>
            </p:cNvPr>
            <p:cNvSpPr/>
            <p:nvPr/>
          </p:nvSpPr>
          <p:spPr bwMode="auto">
            <a:xfrm>
              <a:off x="6858000" y="1840176"/>
              <a:ext cx="914400" cy="914400"/>
            </a:xfrm>
            <a:prstGeom prst="ellipse">
              <a:avLst/>
            </a:prstGeom>
            <a:solidFill>
              <a:srgbClr val="386CE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CA" sz="2000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72F176D-90BE-4FBF-B096-31CC78B04521}"/>
                </a:ext>
              </a:extLst>
            </p:cNvPr>
            <p:cNvSpPr/>
            <p:nvPr/>
          </p:nvSpPr>
          <p:spPr bwMode="auto">
            <a:xfrm>
              <a:off x="6055056" y="2737512"/>
              <a:ext cx="2514600" cy="2590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Confort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Loyauté</a:t>
              </a:r>
            </a:p>
            <a:p>
              <a:pPr algn="ctr">
                <a:lnSpc>
                  <a:spcPct val="150000"/>
                </a:lnSpc>
              </a:pPr>
              <a:r>
                <a:rPr lang="fr-CA" sz="2000" b="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Confiance</a:t>
              </a:r>
            </a:p>
          </p:txBody>
        </p:sp>
      </p:grpSp>
      <p:sp>
        <p:nvSpPr>
          <p:cNvPr id="2" name="Forme rouge">
            <a:extLst>
              <a:ext uri="{FF2B5EF4-FFF2-40B4-BE49-F238E27FC236}">
                <a16:creationId xmlns:a16="http://schemas.microsoft.com/office/drawing/2014/main" id="{18A2BD05-58EB-4DBA-81FC-118EBCE952D4}"/>
              </a:ext>
            </a:extLst>
          </p:cNvPr>
          <p:cNvSpPr/>
          <p:nvPr/>
        </p:nvSpPr>
        <p:spPr>
          <a:xfrm>
            <a:off x="1072946" y="4585855"/>
            <a:ext cx="1509998" cy="1246909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orange">
            <a:extLst>
              <a:ext uri="{FF2B5EF4-FFF2-40B4-BE49-F238E27FC236}">
                <a16:creationId xmlns:a16="http://schemas.microsoft.com/office/drawing/2014/main" id="{E4D7AEA4-FE0B-45A0-AE6B-386A0DCCF02C}"/>
              </a:ext>
            </a:extLst>
          </p:cNvPr>
          <p:cNvSpPr/>
          <p:nvPr/>
        </p:nvSpPr>
        <p:spPr>
          <a:xfrm>
            <a:off x="2706537" y="3928092"/>
            <a:ext cx="1251734" cy="112881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jaune">
            <a:extLst>
              <a:ext uri="{FF2B5EF4-FFF2-40B4-BE49-F238E27FC236}">
                <a16:creationId xmlns:a16="http://schemas.microsoft.com/office/drawing/2014/main" id="{820B9B31-59D0-499D-866A-27DFA9EEB60D}"/>
              </a:ext>
            </a:extLst>
          </p:cNvPr>
          <p:cNvSpPr/>
          <p:nvPr/>
        </p:nvSpPr>
        <p:spPr>
          <a:xfrm>
            <a:off x="3990268" y="4167136"/>
            <a:ext cx="1251734" cy="112881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vert">
            <a:extLst>
              <a:ext uri="{FF2B5EF4-FFF2-40B4-BE49-F238E27FC236}">
                <a16:creationId xmlns:a16="http://schemas.microsoft.com/office/drawing/2014/main" id="{E7A42016-F6CA-4698-B925-63D850B8D269}"/>
              </a:ext>
            </a:extLst>
          </p:cNvPr>
          <p:cNvSpPr/>
          <p:nvPr/>
        </p:nvSpPr>
        <p:spPr>
          <a:xfrm>
            <a:off x="5503603" y="4390241"/>
            <a:ext cx="1251734" cy="112881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Forme bleu">
            <a:extLst>
              <a:ext uri="{FF2B5EF4-FFF2-40B4-BE49-F238E27FC236}">
                <a16:creationId xmlns:a16="http://schemas.microsoft.com/office/drawing/2014/main" id="{D1C03CFD-D91A-4BCA-81D6-3E39BF98588E}"/>
              </a:ext>
            </a:extLst>
          </p:cNvPr>
          <p:cNvSpPr/>
          <p:nvPr/>
        </p:nvSpPr>
        <p:spPr>
          <a:xfrm>
            <a:off x="7871799" y="4265547"/>
            <a:ext cx="1251734" cy="112881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Forme violet">
            <a:extLst>
              <a:ext uri="{FF2B5EF4-FFF2-40B4-BE49-F238E27FC236}">
                <a16:creationId xmlns:a16="http://schemas.microsoft.com/office/drawing/2014/main" id="{5BD051C3-0C06-485F-8B92-052DF6CDC405}"/>
              </a:ext>
            </a:extLst>
          </p:cNvPr>
          <p:cNvSpPr/>
          <p:nvPr/>
        </p:nvSpPr>
        <p:spPr>
          <a:xfrm>
            <a:off x="9422877" y="4715218"/>
            <a:ext cx="1376907" cy="12417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90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able&#10;&#10;Description générée avec un niveau de confiance élevé">
            <a:extLst>
              <a:ext uri="{FF2B5EF4-FFF2-40B4-BE49-F238E27FC236}">
                <a16:creationId xmlns:a16="http://schemas.microsoft.com/office/drawing/2014/main" id="{1365101B-C323-47C7-8228-E8A7379DE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478280"/>
            <a:ext cx="11704320" cy="390144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2A41F29-C047-4E5F-8238-3C0D655E37A0}"/>
              </a:ext>
            </a:extLst>
          </p:cNvPr>
          <p:cNvSpPr txBox="1"/>
          <p:nvPr/>
        </p:nvSpPr>
        <p:spPr>
          <a:xfrm>
            <a:off x="1329179" y="5722070"/>
            <a:ext cx="8964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Image: Pixabay.com licence CC0</a:t>
            </a:r>
          </a:p>
          <a:p>
            <a:r>
              <a:rPr lang="fr-CA" dirty="0"/>
              <a:t>https://pixabay.com/fr/tomates-l%C3%A9gumes-couleur-arc-en-ciel-1220774/</a:t>
            </a:r>
          </a:p>
        </p:txBody>
      </p:sp>
    </p:spTree>
    <p:extLst>
      <p:ext uri="{BB962C8B-B14F-4D97-AF65-F5344CB8AC3E}">
        <p14:creationId xmlns:p14="http://schemas.microsoft.com/office/powerpoint/2010/main" val="416472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39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Chantal Bossé</dc:creator>
  <cp:lastModifiedBy>Chantal Bossé</cp:lastModifiedBy>
  <cp:revision>7</cp:revision>
  <dcterms:created xsi:type="dcterms:W3CDTF">2018-07-31T13:19:08Z</dcterms:created>
  <dcterms:modified xsi:type="dcterms:W3CDTF">2018-07-31T15:08:22Z</dcterms:modified>
</cp:coreProperties>
</file>